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4390" r:id="rId4"/>
    <p:sldMasterId id="2147484414" r:id="rId5"/>
  </p:sldMasterIdLst>
  <p:notesMasterIdLst>
    <p:notesMasterId r:id="rId14"/>
  </p:notesMasterIdLst>
  <p:sldIdLst>
    <p:sldId id="362" r:id="rId6"/>
    <p:sldId id="356" r:id="rId7"/>
    <p:sldId id="358" r:id="rId8"/>
    <p:sldId id="357" r:id="rId9"/>
    <p:sldId id="363" r:id="rId10"/>
    <p:sldId id="353" r:id="rId11"/>
    <p:sldId id="367" r:id="rId12"/>
    <p:sldId id="370" r:id="rId13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āna Jakaite" initials="DJ" lastIdx="16" clrIdx="0">
    <p:extLst>
      <p:ext uri="{19B8F6BF-5375-455C-9EA6-DF929625EA0E}">
        <p15:presenceInfo xmlns:p15="http://schemas.microsoft.com/office/powerpoint/2012/main" userId="S-1-5-21-738795142-1242532775-405837587-5840" providerId="AD"/>
      </p:ext>
    </p:extLst>
  </p:cmAuthor>
  <p:cmAuthor id="2" name="Lauris Neikens" initials="LN" lastIdx="1" clrIdx="1">
    <p:extLst>
      <p:ext uri="{19B8F6BF-5375-455C-9EA6-DF929625EA0E}">
        <p15:presenceInfo xmlns:p15="http://schemas.microsoft.com/office/powerpoint/2012/main" userId="a9b62c45f8ff8f47" providerId="Windows Live"/>
      </p:ext>
    </p:extLst>
  </p:cmAuthor>
  <p:cmAuthor id="3" name="Alise Ramane" initials="AR" lastIdx="4" clrIdx="2">
    <p:extLst>
      <p:ext uri="{19B8F6BF-5375-455C-9EA6-DF929625EA0E}">
        <p15:presenceInfo xmlns:p15="http://schemas.microsoft.com/office/powerpoint/2012/main" userId="S::Alise.Ramane@lm.gov.lv::e253c192-5422-49fb-bc03-03dd0822cca4" providerId="AD"/>
      </p:ext>
    </p:extLst>
  </p:cmAuthor>
  <p:cmAuthor id="4" name="Linda Liepa" initials="LL" lastIdx="0" clrIdx="3">
    <p:extLst>
      <p:ext uri="{19B8F6BF-5375-455C-9EA6-DF929625EA0E}">
        <p15:presenceInfo xmlns:p15="http://schemas.microsoft.com/office/powerpoint/2012/main" userId="S-1-5-21-738795142-1242532775-405837587-5908" providerId="AD"/>
      </p:ext>
    </p:extLst>
  </p:cmAuthor>
  <p:cmAuthor id="5" name="Kristīne Zirnīte" initials="KZ" lastIdx="2" clrIdx="4">
    <p:extLst>
      <p:ext uri="{19B8F6BF-5375-455C-9EA6-DF929625EA0E}">
        <p15:presenceInfo xmlns:p15="http://schemas.microsoft.com/office/powerpoint/2012/main" userId="S::Kristine.Zirnite@lm.gov.lv::a0676e2b-2746-4374-9b77-60221da8b5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6658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Themed Style 1 –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–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76" autoAdjust="0"/>
    <p:restoredTop sz="73191" autoAdjust="0"/>
  </p:normalViewPr>
  <p:slideViewPr>
    <p:cSldViewPr snapToGrid="0">
      <p:cViewPr varScale="1">
        <p:scale>
          <a:sx n="85" d="100"/>
          <a:sy n="85" d="100"/>
        </p:scale>
        <p:origin x="20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a Liepa" userId="cde2730d-dcd7-48c3-97ff-00c79439c7b2" providerId="ADAL" clId="{BB7292C1-2B7C-48D5-923A-F7D8F347E501}"/>
    <pc:docChg chg="modSld">
      <pc:chgData name="Linda Liepa" userId="cde2730d-dcd7-48c3-97ff-00c79439c7b2" providerId="ADAL" clId="{BB7292C1-2B7C-48D5-923A-F7D8F347E501}" dt="2025-01-21T16:10:22.423" v="25" actId="20577"/>
      <pc:docMkLst>
        <pc:docMk/>
      </pc:docMkLst>
      <pc:sldChg chg="modNotesTx">
        <pc:chgData name="Linda Liepa" userId="cde2730d-dcd7-48c3-97ff-00c79439c7b2" providerId="ADAL" clId="{BB7292C1-2B7C-48D5-923A-F7D8F347E501}" dt="2025-01-21T16:06:19.855" v="5" actId="6549"/>
        <pc:sldMkLst>
          <pc:docMk/>
          <pc:sldMk cId="4154601354" sldId="353"/>
        </pc:sldMkLst>
      </pc:sldChg>
      <pc:sldChg chg="modSp modNotesTx">
        <pc:chgData name="Linda Liepa" userId="cde2730d-dcd7-48c3-97ff-00c79439c7b2" providerId="ADAL" clId="{BB7292C1-2B7C-48D5-923A-F7D8F347E501}" dt="2025-01-21T16:08:00.659" v="9" actId="20577"/>
        <pc:sldMkLst>
          <pc:docMk/>
          <pc:sldMk cId="1081600553" sldId="356"/>
        </pc:sldMkLst>
        <pc:graphicFrameChg chg="mod">
          <ac:chgData name="Linda Liepa" userId="cde2730d-dcd7-48c3-97ff-00c79439c7b2" providerId="ADAL" clId="{BB7292C1-2B7C-48D5-923A-F7D8F347E501}" dt="2025-01-21T16:08:00.659" v="9" actId="20577"/>
          <ac:graphicFrameMkLst>
            <pc:docMk/>
            <pc:sldMk cId="1081600553" sldId="356"/>
            <ac:graphicFrameMk id="6" creationId="{1523385C-8780-4594-B79E-6DF099D01A09}"/>
          </ac:graphicFrameMkLst>
        </pc:graphicFrameChg>
      </pc:sldChg>
      <pc:sldChg chg="modSp modNotesTx">
        <pc:chgData name="Linda Liepa" userId="cde2730d-dcd7-48c3-97ff-00c79439c7b2" providerId="ADAL" clId="{BB7292C1-2B7C-48D5-923A-F7D8F347E501}" dt="2025-01-21T16:08:15.821" v="14" actId="20577"/>
        <pc:sldMkLst>
          <pc:docMk/>
          <pc:sldMk cId="3882963903" sldId="357"/>
        </pc:sldMkLst>
        <pc:graphicFrameChg chg="mod">
          <ac:chgData name="Linda Liepa" userId="cde2730d-dcd7-48c3-97ff-00c79439c7b2" providerId="ADAL" clId="{BB7292C1-2B7C-48D5-923A-F7D8F347E501}" dt="2025-01-21T16:08:15.821" v="14" actId="20577"/>
          <ac:graphicFrameMkLst>
            <pc:docMk/>
            <pc:sldMk cId="3882963903" sldId="357"/>
            <ac:graphicFrameMk id="6" creationId="{1523385C-8780-4594-B79E-6DF099D01A09}"/>
          </ac:graphicFrameMkLst>
        </pc:graphicFrameChg>
      </pc:sldChg>
      <pc:sldChg chg="modSp">
        <pc:chgData name="Linda Liepa" userId="cde2730d-dcd7-48c3-97ff-00c79439c7b2" providerId="ADAL" clId="{BB7292C1-2B7C-48D5-923A-F7D8F347E501}" dt="2025-01-21T16:09:19.059" v="24" actId="20577"/>
        <pc:sldMkLst>
          <pc:docMk/>
          <pc:sldMk cId="2844281846" sldId="358"/>
        </pc:sldMkLst>
        <pc:graphicFrameChg chg="mod">
          <ac:chgData name="Linda Liepa" userId="cde2730d-dcd7-48c3-97ff-00c79439c7b2" providerId="ADAL" clId="{BB7292C1-2B7C-48D5-923A-F7D8F347E501}" dt="2025-01-21T16:09:19.059" v="24" actId="20577"/>
          <ac:graphicFrameMkLst>
            <pc:docMk/>
            <pc:sldMk cId="2844281846" sldId="358"/>
            <ac:graphicFrameMk id="6" creationId="{1523385C-8780-4594-B79E-6DF099D01A09}"/>
          </ac:graphicFrameMkLst>
        </pc:graphicFrameChg>
      </pc:sldChg>
      <pc:sldChg chg="modSp modNotesTx">
        <pc:chgData name="Linda Liepa" userId="cde2730d-dcd7-48c3-97ff-00c79439c7b2" providerId="ADAL" clId="{BB7292C1-2B7C-48D5-923A-F7D8F347E501}" dt="2025-01-21T16:10:22.423" v="25" actId="20577"/>
        <pc:sldMkLst>
          <pc:docMk/>
          <pc:sldMk cId="1376718819" sldId="363"/>
        </pc:sldMkLst>
        <pc:graphicFrameChg chg="mod">
          <ac:chgData name="Linda Liepa" userId="cde2730d-dcd7-48c3-97ff-00c79439c7b2" providerId="ADAL" clId="{BB7292C1-2B7C-48D5-923A-F7D8F347E501}" dt="2025-01-21T16:10:22.423" v="25" actId="20577"/>
          <ac:graphicFrameMkLst>
            <pc:docMk/>
            <pc:sldMk cId="1376718819" sldId="363"/>
            <ac:graphicFrameMk id="6" creationId="{1523385C-8780-4594-B79E-6DF099D01A09}"/>
          </ac:graphicFrameMkLst>
        </pc:graphicFrameChg>
      </pc:sldChg>
      <pc:sldChg chg="modNotesTx">
        <pc:chgData name="Linda Liepa" userId="cde2730d-dcd7-48c3-97ff-00c79439c7b2" providerId="ADAL" clId="{BB7292C1-2B7C-48D5-923A-F7D8F347E501}" dt="2025-01-21T16:06:29.918" v="6" actId="6549"/>
        <pc:sldMkLst>
          <pc:docMk/>
          <pc:sldMk cId="635991447" sldId="367"/>
        </pc:sldMkLst>
      </pc:sldChg>
      <pc:sldChg chg="modNotesTx">
        <pc:chgData name="Linda Liepa" userId="cde2730d-dcd7-48c3-97ff-00c79439c7b2" providerId="ADAL" clId="{BB7292C1-2B7C-48D5-923A-F7D8F347E501}" dt="2025-01-21T16:06:36.528" v="7" actId="6549"/>
        <pc:sldMkLst>
          <pc:docMk/>
          <pc:sldMk cId="3722586579" sldId="370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D0DDF8-5074-447D-9B5C-B9E2D5965466}" type="doc">
      <dgm:prSet loTypeId="urn:microsoft.com/office/officeart/2005/8/layout/vList2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lv-LV"/>
        </a:p>
      </dgm:t>
    </dgm:pt>
    <dgm:pt modelId="{10DC8A3C-5394-403E-850F-4D38DE51E3A3}">
      <dgm:prSet phldrT="[Text]" custT="1"/>
      <dgm:spPr/>
      <dgm:t>
        <a:bodyPr/>
        <a:lstStyle/>
        <a:p>
          <a:r>
            <a:rPr lang="lv-LV" sz="1800" b="1" noProof="0" dirty="0" err="1">
              <a:latin typeface="Arial" panose="020B0604020202020204" pitchFamily="34" charset="0"/>
              <a:cs typeface="Arial" panose="020B0604020202020204" pitchFamily="34" charset="0"/>
            </a:rPr>
            <a:t>ManaBalss</a:t>
          </a:r>
          <a:r>
            <a:rPr lang="en-GB" sz="1800" b="1" noProof="0" dirty="0">
              <a:latin typeface="Arial" panose="020B0604020202020204" pitchFamily="34" charset="0"/>
              <a:cs typeface="Arial" panose="020B0604020202020204" pitchFamily="34" charset="0"/>
            </a:rPr>
            <a:t>.lv</a:t>
          </a:r>
          <a:r>
            <a:rPr lang="lv-LV" sz="1800" b="1" noProof="0" dirty="0">
              <a:latin typeface="Arial" panose="020B0604020202020204" pitchFamily="34" charset="0"/>
              <a:cs typeface="Arial" panose="020B0604020202020204" pitchFamily="34" charset="0"/>
            </a:rPr>
            <a:t> iniciatīva</a:t>
          </a:r>
        </a:p>
      </dgm:t>
    </dgm:pt>
    <dgm:pt modelId="{04597EFC-E257-42A5-9DEA-79A13EE01701}" type="parTrans" cxnId="{AA3E0AF6-2D20-4F71-A095-D3DF9619C32A}">
      <dgm:prSet/>
      <dgm:spPr/>
      <dgm:t>
        <a:bodyPr/>
        <a:lstStyle/>
        <a:p>
          <a:endParaRPr lang="lv-LV" sz="1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3A61D7-E7AB-4369-9BF9-2DF53D02F04B}" type="sibTrans" cxnId="{AA3E0AF6-2D20-4F71-A095-D3DF9619C32A}">
      <dgm:prSet/>
      <dgm:spPr/>
      <dgm:t>
        <a:bodyPr/>
        <a:lstStyle/>
        <a:p>
          <a:endParaRPr lang="lv-LV" sz="1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3D55F6-C28F-4398-ACF7-0F5A82EA5AC3}">
      <dgm:prSet phldrT="[Text]" custT="1"/>
      <dgm:spPr/>
      <dgm:t>
        <a:bodyPr/>
        <a:lstStyle/>
        <a:p>
          <a:r>
            <a:rPr lang="lv-LV" sz="1800" b="1" noProof="0" dirty="0">
              <a:latin typeface="Arial" panose="020B0604020202020204" pitchFamily="34" charset="0"/>
              <a:cs typeface="Arial" panose="020B0604020202020204" pitchFamily="34" charset="0"/>
            </a:rPr>
            <a:t>LM priekšlikums</a:t>
          </a:r>
        </a:p>
      </dgm:t>
    </dgm:pt>
    <dgm:pt modelId="{D7431B55-4904-4B46-A53B-D6CF00703896}" type="parTrans" cxnId="{64C51A3E-5AD8-4715-9E18-C9DB0FAA81BD}">
      <dgm:prSet/>
      <dgm:spPr/>
      <dgm:t>
        <a:bodyPr/>
        <a:lstStyle/>
        <a:p>
          <a:endParaRPr lang="lv-LV" sz="1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B8F400-41B9-46A2-AB53-C29CA8C35C05}" type="sibTrans" cxnId="{64C51A3E-5AD8-4715-9E18-C9DB0FAA81BD}">
      <dgm:prSet/>
      <dgm:spPr/>
      <dgm:t>
        <a:bodyPr/>
        <a:lstStyle/>
        <a:p>
          <a:endParaRPr lang="lv-LV" sz="1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50F16A-73B1-424F-B491-910435A030C1}">
      <dgm:prSet phldrT="[Text]" custT="1"/>
      <dgm:spPr/>
      <dgm:t>
        <a:bodyPr/>
        <a:lstStyle/>
        <a:p>
          <a:r>
            <a:rPr lang="lv-LV" sz="1800" b="1" noProof="0" dirty="0">
              <a:latin typeface="Arial" panose="020B0604020202020204" pitchFamily="34" charset="0"/>
              <a:cs typeface="Arial" panose="020B0604020202020204" pitchFamily="34" charset="0"/>
            </a:rPr>
            <a:t>Esošā situācija </a:t>
          </a:r>
        </a:p>
      </dgm:t>
    </dgm:pt>
    <dgm:pt modelId="{AF1EB880-F566-41CB-945F-3D79B48EBA07}" type="sibTrans" cxnId="{FF352648-0414-4CD9-B5CA-739287C8D926}">
      <dgm:prSet/>
      <dgm:spPr/>
      <dgm:t>
        <a:bodyPr/>
        <a:lstStyle/>
        <a:p>
          <a:endParaRPr lang="lv-LV" sz="1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01C23D-2824-4596-911E-1A0C690FF6D1}" type="parTrans" cxnId="{FF352648-0414-4CD9-B5CA-739287C8D926}">
      <dgm:prSet/>
      <dgm:spPr/>
      <dgm:t>
        <a:bodyPr/>
        <a:lstStyle/>
        <a:p>
          <a:endParaRPr lang="lv-LV" sz="1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7BF443-FA7C-4C26-825D-645DF89CDA88}">
      <dgm:prSet custT="1"/>
      <dgm:spPr/>
      <dgm:t>
        <a:bodyPr/>
        <a:lstStyle/>
        <a:p>
          <a:r>
            <a:rPr lang="lv-LV" sz="2000" b="0" noProof="0" dirty="0">
              <a:latin typeface="Arial" panose="020B0604020202020204" pitchFamily="34" charset="0"/>
              <a:cs typeface="Arial" panose="020B0604020202020204" pitchFamily="34" charset="0"/>
            </a:rPr>
            <a:t>421,17 </a:t>
          </a:r>
          <a:r>
            <a:rPr lang="lv-LV" sz="2000" b="0" i="1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2000" b="0" noProof="0" dirty="0">
              <a:latin typeface="Arial" panose="020B0604020202020204" pitchFamily="34" charset="0"/>
              <a:cs typeface="Arial" panose="020B0604020202020204" pitchFamily="34" charset="0"/>
            </a:rPr>
            <a:t> par bērnu</a:t>
          </a:r>
        </a:p>
      </dgm:t>
    </dgm:pt>
    <dgm:pt modelId="{7FC07FD3-5A82-4A46-A607-F7C5F2020882}" type="parTrans" cxnId="{D84A592F-0414-4D25-A7CA-9CDCAED551C2}">
      <dgm:prSet/>
      <dgm:spPr/>
      <dgm:t>
        <a:bodyPr/>
        <a:lstStyle/>
        <a:p>
          <a:endParaRPr lang="lv-LV" sz="16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101B55-379E-4BA9-99D2-2EAB3E8B6134}" type="sibTrans" cxnId="{D84A592F-0414-4D25-A7CA-9CDCAED551C2}">
      <dgm:prSet/>
      <dgm:spPr/>
      <dgm:t>
        <a:bodyPr/>
        <a:lstStyle/>
        <a:p>
          <a:endParaRPr lang="lv-LV" sz="16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60676E-AB50-4542-8FB1-35F497B0E664}">
      <dgm:prSet custT="1"/>
      <dgm:spPr/>
      <dgm:t>
        <a:bodyPr/>
        <a:lstStyle/>
        <a:p>
          <a:r>
            <a:rPr lang="en-GB" sz="2000" b="0" noProof="0" dirty="0">
              <a:latin typeface="Arial" panose="020B0604020202020204" pitchFamily="34" charset="0"/>
              <a:cs typeface="Arial" panose="020B0604020202020204" pitchFamily="34" charset="0"/>
            </a:rPr>
            <a:t>n</a:t>
          </a:r>
          <a:r>
            <a:rPr lang="lv-LV" sz="2000" b="0" noProof="0" dirty="0" err="1">
              <a:latin typeface="Arial" panose="020B0604020202020204" pitchFamily="34" charset="0"/>
              <a:cs typeface="Arial" panose="020B0604020202020204" pitchFamily="34" charset="0"/>
            </a:rPr>
            <a:t>oteikt</a:t>
          </a:r>
          <a:r>
            <a:rPr lang="lv-LV" sz="2000" b="0" noProof="0" dirty="0">
              <a:latin typeface="Arial" panose="020B0604020202020204" pitchFamily="34" charset="0"/>
              <a:cs typeface="Arial" panose="020B0604020202020204" pitchFamily="34" charset="0"/>
            </a:rPr>
            <a:t> 600 </a:t>
          </a:r>
          <a:r>
            <a:rPr lang="lv-LV" sz="2000" b="0" i="1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2000" b="0" noProof="0" dirty="0">
              <a:latin typeface="Arial" panose="020B0604020202020204" pitchFamily="34" charset="0"/>
              <a:cs typeface="Arial" panose="020B0604020202020204" pitchFamily="34" charset="0"/>
            </a:rPr>
            <a:t> apmērā par bērnu</a:t>
          </a:r>
        </a:p>
      </dgm:t>
    </dgm:pt>
    <dgm:pt modelId="{9A55B88B-B2B4-4306-8AB8-452A96C4792B}" type="parTrans" cxnId="{2EFDEE8E-427A-4ED0-99F9-8485646519FE}">
      <dgm:prSet/>
      <dgm:spPr/>
      <dgm:t>
        <a:bodyPr/>
        <a:lstStyle/>
        <a:p>
          <a:endParaRPr lang="lv-LV" sz="16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56283D-669A-444B-A470-DB7628EE3D94}" type="sibTrans" cxnId="{2EFDEE8E-427A-4ED0-99F9-8485646519FE}">
      <dgm:prSet/>
      <dgm:spPr/>
      <dgm:t>
        <a:bodyPr/>
        <a:lstStyle/>
        <a:p>
          <a:endParaRPr lang="lv-LV" sz="16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17AAC7-2A67-4957-8961-A0AF9DF71AD1}">
      <dgm:prSet custT="1"/>
      <dgm:spPr/>
      <dgm:t>
        <a:bodyPr/>
        <a:lstStyle/>
        <a:p>
          <a:r>
            <a:rPr lang="en-GB" sz="2000" b="0" noProof="0" dirty="0">
              <a:latin typeface="Arial" panose="020B0604020202020204" pitchFamily="34" charset="0"/>
              <a:cs typeface="Arial" panose="020B0604020202020204" pitchFamily="34" charset="0"/>
            </a:rPr>
            <a:t>p</a:t>
          </a:r>
          <a:r>
            <a:rPr lang="lv-LV" sz="2000" b="0" noProof="0" dirty="0" err="1">
              <a:latin typeface="Arial" panose="020B0604020202020204" pitchFamily="34" charset="0"/>
              <a:cs typeface="Arial" panose="020B0604020202020204" pitchFamily="34" charset="0"/>
            </a:rPr>
            <a:t>apildu</a:t>
          </a:r>
          <a:r>
            <a:rPr lang="lv-LV" sz="2000" b="0" noProof="0" dirty="0">
              <a:latin typeface="Arial" panose="020B0604020202020204" pitchFamily="34" charset="0"/>
              <a:cs typeface="Arial" panose="020B0604020202020204" pitchFamily="34" charset="0"/>
            </a:rPr>
            <a:t> nepieciešamais finansējums 2026.gadā – 2,5 milj. </a:t>
          </a:r>
          <a:r>
            <a:rPr lang="lv-LV" sz="2000" b="0" i="1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2000" b="0" noProof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E3846419-013E-480E-8DA2-FDB6DC2FFD3F}" type="parTrans" cxnId="{FF69EE00-A83A-4E10-955C-DE2B5F0DCFC5}">
      <dgm:prSet/>
      <dgm:spPr/>
      <dgm:t>
        <a:bodyPr/>
        <a:lstStyle/>
        <a:p>
          <a:endParaRPr lang="lv-LV" sz="16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A7195A-3425-48E1-B56A-132CAF572B47}" type="sibTrans" cxnId="{FF69EE00-A83A-4E10-955C-DE2B5F0DCFC5}">
      <dgm:prSet/>
      <dgm:spPr/>
      <dgm:t>
        <a:bodyPr/>
        <a:lstStyle/>
        <a:p>
          <a:endParaRPr lang="lv-LV" sz="16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3021AA-269E-4863-AF92-1B2A7B01E273}">
      <dgm:prSet custT="1"/>
      <dgm:spPr/>
      <dgm:t>
        <a:bodyPr/>
        <a:lstStyle/>
        <a:p>
          <a:r>
            <a:rPr lang="lv-LV" sz="2000" b="0" noProof="0" dirty="0">
              <a:latin typeface="Arial" panose="020B0604020202020204" pitchFamily="34" charset="0"/>
              <a:cs typeface="Arial" panose="020B0604020202020204" pitchFamily="34" charset="0"/>
            </a:rPr>
            <a:t>noteikt 741 </a:t>
          </a:r>
          <a:r>
            <a:rPr lang="lv-LV" sz="2000" b="0" i="1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2000" b="0" noProof="0" dirty="0">
              <a:latin typeface="Arial" panose="020B0604020202020204" pitchFamily="34" charset="0"/>
              <a:cs typeface="Arial" panose="020B0604020202020204" pitchFamily="34" charset="0"/>
            </a:rPr>
            <a:t> apmērā (pārskatīt par 50% no patēriņa cenu pārmaiņām no 2003.g. janvāra (kad pēdējoreiz pārskatīts pabalsta apmērs) līdz 2024. gada decembrim</a:t>
          </a:r>
        </a:p>
      </dgm:t>
    </dgm:pt>
    <dgm:pt modelId="{5F0D5C63-99FF-4C6D-AB88-40ACCFDE48D5}" type="parTrans" cxnId="{4914B50B-1D2E-41EC-8999-EA5D920D3BEF}">
      <dgm:prSet/>
      <dgm:spPr/>
      <dgm:t>
        <a:bodyPr/>
        <a:lstStyle/>
        <a:p>
          <a:endParaRPr lang="lv-LV" sz="16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2AFE75-1294-4816-A788-48D672654045}" type="sibTrans" cxnId="{4914B50B-1D2E-41EC-8999-EA5D920D3BEF}">
      <dgm:prSet/>
      <dgm:spPr/>
      <dgm:t>
        <a:bodyPr/>
        <a:lstStyle/>
        <a:p>
          <a:endParaRPr lang="lv-LV" sz="16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C61187-B21D-4FC3-8684-875294B8D8F6}">
      <dgm:prSet custT="1"/>
      <dgm:spPr/>
      <dgm:t>
        <a:bodyPr/>
        <a:lstStyle/>
        <a:p>
          <a:r>
            <a:rPr lang="lv-LV" sz="2000" b="0" noProof="0" dirty="0">
              <a:latin typeface="Arial" panose="020B0604020202020204" pitchFamily="34" charset="0"/>
              <a:cs typeface="Arial" panose="020B0604020202020204" pitchFamily="34" charset="0"/>
            </a:rPr>
            <a:t>papildu nepieciešams finansējums 2026.gadā – 4,6 milj. </a:t>
          </a:r>
          <a:r>
            <a:rPr lang="lv-LV" sz="2000" b="0" i="1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endParaRPr lang="lv-LV" sz="2000" b="0" i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9DDC9C-D867-445F-BFF3-081989AD8FB0}" type="parTrans" cxnId="{EEC568A2-A687-43D3-B33B-AA72EBBD297C}">
      <dgm:prSet/>
      <dgm:spPr/>
      <dgm:t>
        <a:bodyPr/>
        <a:lstStyle/>
        <a:p>
          <a:endParaRPr lang="lv-LV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FF745C-82AE-4BC2-B8A6-0240CA226109}" type="sibTrans" cxnId="{EEC568A2-A687-43D3-B33B-AA72EBBD297C}">
      <dgm:prSet/>
      <dgm:spPr/>
      <dgm:t>
        <a:bodyPr/>
        <a:lstStyle/>
        <a:p>
          <a:endParaRPr lang="lv-LV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076E79-4AF5-4873-9BE8-E25C93FC5D1C}" type="pres">
      <dgm:prSet presAssocID="{01D0DDF8-5074-447D-9B5C-B9E2D596546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B3BAA7-84A3-4764-A52A-4F8E361778F7}" type="pres">
      <dgm:prSet presAssocID="{C350F16A-73B1-424F-B491-910435A030C1}" presName="parentText" presStyleLbl="node1" presStyleIdx="0" presStyleCnt="3" custScaleY="8592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F41B8C-55D3-4160-A180-C512AC6931E5}" type="pres">
      <dgm:prSet presAssocID="{C350F16A-73B1-424F-B491-910435A030C1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A12807-8437-4E02-A4B0-535DB277725E}" type="pres">
      <dgm:prSet presAssocID="{10DC8A3C-5394-403E-850F-4D38DE51E3A3}" presName="parentText" presStyleLbl="node1" presStyleIdx="1" presStyleCnt="3" custScaleY="8592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361113-C771-4C00-AD21-8081D5E0E2B2}" type="pres">
      <dgm:prSet presAssocID="{10DC8A3C-5394-403E-850F-4D38DE51E3A3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A599F8-CD6B-4DF2-AEEC-2C3DD2147B68}" type="pres">
      <dgm:prSet presAssocID="{953D55F6-C28F-4398-ACF7-0F5A82EA5AC3}" presName="parentText" presStyleLbl="node1" presStyleIdx="2" presStyleCnt="3" custScaleY="8592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5AC512-5757-4615-96E5-75D403038DED}" type="pres">
      <dgm:prSet presAssocID="{953D55F6-C28F-4398-ACF7-0F5A82EA5AC3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DD293A-DE77-4F0B-A92A-E56135474902}" type="presOf" srcId="{073021AA-269E-4863-AF92-1B2A7B01E273}" destId="{2C5AC512-5757-4615-96E5-75D403038DED}" srcOrd="0" destOrd="0" presId="urn:microsoft.com/office/officeart/2005/8/layout/vList2"/>
    <dgm:cxn modelId="{4914B50B-1D2E-41EC-8999-EA5D920D3BEF}" srcId="{953D55F6-C28F-4398-ACF7-0F5A82EA5AC3}" destId="{073021AA-269E-4863-AF92-1B2A7B01E273}" srcOrd="0" destOrd="0" parTransId="{5F0D5C63-99FF-4C6D-AB88-40ACCFDE48D5}" sibTransId="{3F2AFE75-1294-4816-A788-48D672654045}"/>
    <dgm:cxn modelId="{4AE059E0-B230-4C5C-9707-4CC6E9B6CE3E}" type="presOf" srcId="{10DC8A3C-5394-403E-850F-4D38DE51E3A3}" destId="{35A12807-8437-4E02-A4B0-535DB277725E}" srcOrd="0" destOrd="0" presId="urn:microsoft.com/office/officeart/2005/8/layout/vList2"/>
    <dgm:cxn modelId="{2EFDEE8E-427A-4ED0-99F9-8485646519FE}" srcId="{10DC8A3C-5394-403E-850F-4D38DE51E3A3}" destId="{B260676E-AB50-4542-8FB1-35F497B0E664}" srcOrd="0" destOrd="0" parTransId="{9A55B88B-B2B4-4306-8AB8-452A96C4792B}" sibTransId="{7B56283D-669A-444B-A470-DB7628EE3D94}"/>
    <dgm:cxn modelId="{FF69EE00-A83A-4E10-955C-DE2B5F0DCFC5}" srcId="{10DC8A3C-5394-403E-850F-4D38DE51E3A3}" destId="{FF17AAC7-2A67-4957-8961-A0AF9DF71AD1}" srcOrd="1" destOrd="0" parTransId="{E3846419-013E-480E-8DA2-FDB6DC2FFD3F}" sibTransId="{A0A7195A-3425-48E1-B56A-132CAF572B47}"/>
    <dgm:cxn modelId="{5811F393-343A-403F-815A-4592ADA56AD6}" type="presOf" srcId="{877BF443-FA7C-4C26-825D-645DF89CDA88}" destId="{1EF41B8C-55D3-4160-A180-C512AC6931E5}" srcOrd="0" destOrd="0" presId="urn:microsoft.com/office/officeart/2005/8/layout/vList2"/>
    <dgm:cxn modelId="{FF352648-0414-4CD9-B5CA-739287C8D926}" srcId="{01D0DDF8-5074-447D-9B5C-B9E2D5965466}" destId="{C350F16A-73B1-424F-B491-910435A030C1}" srcOrd="0" destOrd="0" parTransId="{D901C23D-2824-4596-911E-1A0C690FF6D1}" sibTransId="{AF1EB880-F566-41CB-945F-3D79B48EBA07}"/>
    <dgm:cxn modelId="{AA3E0AF6-2D20-4F71-A095-D3DF9619C32A}" srcId="{01D0DDF8-5074-447D-9B5C-B9E2D5965466}" destId="{10DC8A3C-5394-403E-850F-4D38DE51E3A3}" srcOrd="1" destOrd="0" parTransId="{04597EFC-E257-42A5-9DEA-79A13EE01701}" sibTransId="{443A61D7-E7AB-4369-9BF9-2DF53D02F04B}"/>
    <dgm:cxn modelId="{F1A73537-D27E-438E-A49A-5C83BCFF9670}" type="presOf" srcId="{953D55F6-C28F-4398-ACF7-0F5A82EA5AC3}" destId="{C6A599F8-CD6B-4DF2-AEEC-2C3DD2147B68}" srcOrd="0" destOrd="0" presId="urn:microsoft.com/office/officeart/2005/8/layout/vList2"/>
    <dgm:cxn modelId="{01D1C08D-ED7F-40C1-B5AF-71AC5EDB83DB}" type="presOf" srcId="{FF17AAC7-2A67-4957-8961-A0AF9DF71AD1}" destId="{3C361113-C771-4C00-AD21-8081D5E0E2B2}" srcOrd="0" destOrd="1" presId="urn:microsoft.com/office/officeart/2005/8/layout/vList2"/>
    <dgm:cxn modelId="{D84A592F-0414-4D25-A7CA-9CDCAED551C2}" srcId="{C350F16A-73B1-424F-B491-910435A030C1}" destId="{877BF443-FA7C-4C26-825D-645DF89CDA88}" srcOrd="0" destOrd="0" parTransId="{7FC07FD3-5A82-4A46-A607-F7C5F2020882}" sibTransId="{01101B55-379E-4BA9-99D2-2EAB3E8B6134}"/>
    <dgm:cxn modelId="{036551A3-5CA4-4844-A018-0FC293C792FA}" type="presOf" srcId="{B260676E-AB50-4542-8FB1-35F497B0E664}" destId="{3C361113-C771-4C00-AD21-8081D5E0E2B2}" srcOrd="0" destOrd="0" presId="urn:microsoft.com/office/officeart/2005/8/layout/vList2"/>
    <dgm:cxn modelId="{012BF366-0066-448E-9C87-575EBBACA88B}" type="presOf" srcId="{C350F16A-73B1-424F-B491-910435A030C1}" destId="{D6B3BAA7-84A3-4764-A52A-4F8E361778F7}" srcOrd="0" destOrd="0" presId="urn:microsoft.com/office/officeart/2005/8/layout/vList2"/>
    <dgm:cxn modelId="{0F2D07FA-2DDC-4880-A4A4-9A439AB834BD}" type="presOf" srcId="{0DC61187-B21D-4FC3-8684-875294B8D8F6}" destId="{2C5AC512-5757-4615-96E5-75D403038DED}" srcOrd="0" destOrd="1" presId="urn:microsoft.com/office/officeart/2005/8/layout/vList2"/>
    <dgm:cxn modelId="{64C51A3E-5AD8-4715-9E18-C9DB0FAA81BD}" srcId="{01D0DDF8-5074-447D-9B5C-B9E2D5965466}" destId="{953D55F6-C28F-4398-ACF7-0F5A82EA5AC3}" srcOrd="2" destOrd="0" parTransId="{D7431B55-4904-4B46-A53B-D6CF00703896}" sibTransId="{13B8F400-41B9-46A2-AB53-C29CA8C35C05}"/>
    <dgm:cxn modelId="{0C4347E3-610E-423B-ABE2-A0232DFF7A60}" type="presOf" srcId="{01D0DDF8-5074-447D-9B5C-B9E2D5965466}" destId="{27076E79-4AF5-4873-9BE8-E25C93FC5D1C}" srcOrd="0" destOrd="0" presId="urn:microsoft.com/office/officeart/2005/8/layout/vList2"/>
    <dgm:cxn modelId="{EEC568A2-A687-43D3-B33B-AA72EBBD297C}" srcId="{953D55F6-C28F-4398-ACF7-0F5A82EA5AC3}" destId="{0DC61187-B21D-4FC3-8684-875294B8D8F6}" srcOrd="1" destOrd="0" parTransId="{709DDC9C-D867-445F-BFF3-081989AD8FB0}" sibTransId="{61FF745C-82AE-4BC2-B8A6-0240CA226109}"/>
    <dgm:cxn modelId="{8F298584-9B35-4E96-942C-491F25072368}" type="presParOf" srcId="{27076E79-4AF5-4873-9BE8-E25C93FC5D1C}" destId="{D6B3BAA7-84A3-4764-A52A-4F8E361778F7}" srcOrd="0" destOrd="0" presId="urn:microsoft.com/office/officeart/2005/8/layout/vList2"/>
    <dgm:cxn modelId="{2832BECB-6D2E-490E-ACCE-0757BEBF426C}" type="presParOf" srcId="{27076E79-4AF5-4873-9BE8-E25C93FC5D1C}" destId="{1EF41B8C-55D3-4160-A180-C512AC6931E5}" srcOrd="1" destOrd="0" presId="urn:microsoft.com/office/officeart/2005/8/layout/vList2"/>
    <dgm:cxn modelId="{ED65EC4E-41F5-4296-B875-28373B9E22B1}" type="presParOf" srcId="{27076E79-4AF5-4873-9BE8-E25C93FC5D1C}" destId="{35A12807-8437-4E02-A4B0-535DB277725E}" srcOrd="2" destOrd="0" presId="urn:microsoft.com/office/officeart/2005/8/layout/vList2"/>
    <dgm:cxn modelId="{C8C3E46F-97DC-405A-A478-D3F1446AAD29}" type="presParOf" srcId="{27076E79-4AF5-4873-9BE8-E25C93FC5D1C}" destId="{3C361113-C771-4C00-AD21-8081D5E0E2B2}" srcOrd="3" destOrd="0" presId="urn:microsoft.com/office/officeart/2005/8/layout/vList2"/>
    <dgm:cxn modelId="{2A78A808-BC76-44A9-9CD6-5EF7DA6A0C87}" type="presParOf" srcId="{27076E79-4AF5-4873-9BE8-E25C93FC5D1C}" destId="{C6A599F8-CD6B-4DF2-AEEC-2C3DD2147B68}" srcOrd="4" destOrd="0" presId="urn:microsoft.com/office/officeart/2005/8/layout/vList2"/>
    <dgm:cxn modelId="{8478917E-A5E5-4C20-AD7A-111B20531CB4}" type="presParOf" srcId="{27076E79-4AF5-4873-9BE8-E25C93FC5D1C}" destId="{2C5AC512-5757-4615-96E5-75D403038DE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D0DDF8-5074-447D-9B5C-B9E2D5965466}" type="doc">
      <dgm:prSet loTypeId="urn:microsoft.com/office/officeart/2005/8/layout/vList2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lv-LV"/>
        </a:p>
      </dgm:t>
    </dgm:pt>
    <dgm:pt modelId="{10DC8A3C-5394-403E-850F-4D38DE51E3A3}">
      <dgm:prSet phldrT="[Text]" custT="1"/>
      <dgm:spPr/>
      <dgm:t>
        <a:bodyPr/>
        <a:lstStyle/>
        <a:p>
          <a:r>
            <a:rPr lang="lv-LV" sz="1800" b="1" noProof="0" dirty="0" err="1">
              <a:latin typeface="Arial" panose="020B0604020202020204" pitchFamily="34" charset="0"/>
              <a:cs typeface="Arial" panose="020B0604020202020204" pitchFamily="34" charset="0"/>
            </a:rPr>
            <a:t>ManaBalss</a:t>
          </a:r>
          <a:r>
            <a:rPr lang="en-GB" sz="1800" b="1" noProof="0" dirty="0">
              <a:latin typeface="Arial" panose="020B0604020202020204" pitchFamily="34" charset="0"/>
              <a:cs typeface="Arial" panose="020B0604020202020204" pitchFamily="34" charset="0"/>
            </a:rPr>
            <a:t>.lv</a:t>
          </a:r>
          <a:r>
            <a:rPr lang="lv-LV" sz="1800" b="1" noProof="0" dirty="0">
              <a:latin typeface="Arial" panose="020B0604020202020204" pitchFamily="34" charset="0"/>
              <a:cs typeface="Arial" panose="020B0604020202020204" pitchFamily="34" charset="0"/>
            </a:rPr>
            <a:t> iniciatīva</a:t>
          </a:r>
        </a:p>
      </dgm:t>
    </dgm:pt>
    <dgm:pt modelId="{04597EFC-E257-42A5-9DEA-79A13EE01701}" type="parTrans" cxnId="{AA3E0AF6-2D20-4F71-A095-D3DF9619C32A}">
      <dgm:prSet/>
      <dgm:spPr/>
      <dgm:t>
        <a:bodyPr/>
        <a:lstStyle/>
        <a:p>
          <a:endParaRPr lang="lv-LV" sz="20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3A61D7-E7AB-4369-9BF9-2DF53D02F04B}" type="sibTrans" cxnId="{AA3E0AF6-2D20-4F71-A095-D3DF9619C32A}">
      <dgm:prSet/>
      <dgm:spPr/>
      <dgm:t>
        <a:bodyPr/>
        <a:lstStyle/>
        <a:p>
          <a:endParaRPr lang="lv-LV" sz="20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3D55F6-C28F-4398-ACF7-0F5A82EA5AC3}">
      <dgm:prSet phldrT="[Text]" custT="1"/>
      <dgm:spPr/>
      <dgm:t>
        <a:bodyPr/>
        <a:lstStyle/>
        <a:p>
          <a:r>
            <a:rPr lang="lv-LV" sz="1800" b="1" noProof="0" dirty="0">
              <a:latin typeface="Arial" panose="020B0604020202020204" pitchFamily="34" charset="0"/>
              <a:cs typeface="Arial" panose="020B0604020202020204" pitchFamily="34" charset="0"/>
            </a:rPr>
            <a:t>LM priekšlikums</a:t>
          </a:r>
        </a:p>
      </dgm:t>
    </dgm:pt>
    <dgm:pt modelId="{D7431B55-4904-4B46-A53B-D6CF00703896}" type="parTrans" cxnId="{64C51A3E-5AD8-4715-9E18-C9DB0FAA81BD}">
      <dgm:prSet/>
      <dgm:spPr/>
      <dgm:t>
        <a:bodyPr/>
        <a:lstStyle/>
        <a:p>
          <a:endParaRPr lang="lv-LV" sz="20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B8F400-41B9-46A2-AB53-C29CA8C35C05}" type="sibTrans" cxnId="{64C51A3E-5AD8-4715-9E18-C9DB0FAA81BD}">
      <dgm:prSet/>
      <dgm:spPr/>
      <dgm:t>
        <a:bodyPr/>
        <a:lstStyle/>
        <a:p>
          <a:endParaRPr lang="lv-LV" sz="20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50F16A-73B1-424F-B491-910435A030C1}">
      <dgm:prSet phldrT="[Text]" custT="1"/>
      <dgm:spPr/>
      <dgm:t>
        <a:bodyPr/>
        <a:lstStyle/>
        <a:p>
          <a:r>
            <a:rPr lang="lv-LV" sz="1800" b="1" noProof="0" dirty="0">
              <a:latin typeface="Arial" panose="020B0604020202020204" pitchFamily="34" charset="0"/>
              <a:cs typeface="Arial" panose="020B0604020202020204" pitchFamily="34" charset="0"/>
            </a:rPr>
            <a:t>Esošā situācija </a:t>
          </a:r>
        </a:p>
      </dgm:t>
    </dgm:pt>
    <dgm:pt modelId="{AF1EB880-F566-41CB-945F-3D79B48EBA07}" type="sibTrans" cxnId="{FF352648-0414-4CD9-B5CA-739287C8D926}">
      <dgm:prSet/>
      <dgm:spPr/>
      <dgm:t>
        <a:bodyPr/>
        <a:lstStyle/>
        <a:p>
          <a:endParaRPr lang="lv-LV" sz="20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01C23D-2824-4596-911E-1A0C690FF6D1}" type="parTrans" cxnId="{FF352648-0414-4CD9-B5CA-739287C8D926}">
      <dgm:prSet/>
      <dgm:spPr/>
      <dgm:t>
        <a:bodyPr/>
        <a:lstStyle/>
        <a:p>
          <a:endParaRPr lang="lv-LV" sz="20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7BF443-FA7C-4C26-825D-645DF89CDA88}">
      <dgm:prSet custT="1"/>
      <dgm:spPr/>
      <dgm:t>
        <a:bodyPr/>
        <a:lstStyle/>
        <a:p>
          <a:r>
            <a:rPr lang="lv-LV" sz="1800" noProof="0" dirty="0">
              <a:latin typeface="Arial" panose="020B0604020202020204" pitchFamily="34" charset="0"/>
              <a:cs typeface="Arial" panose="020B0604020202020204" pitchFamily="34" charset="0"/>
            </a:rPr>
            <a:t>par vienu bērnu — 25 </a:t>
          </a:r>
          <a:r>
            <a:rPr lang="lv-LV" sz="1800" i="1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1800" noProof="0" dirty="0">
              <a:latin typeface="Arial" panose="020B0604020202020204" pitchFamily="34" charset="0"/>
              <a:cs typeface="Arial" panose="020B0604020202020204" pitchFamily="34" charset="0"/>
            </a:rPr>
            <a:t> mēnesī; par diviem bērniem — 100 </a:t>
          </a:r>
          <a:r>
            <a:rPr lang="lv-LV" sz="1800" i="1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1800" noProof="0" dirty="0">
              <a:latin typeface="Arial" panose="020B0604020202020204" pitchFamily="34" charset="0"/>
              <a:cs typeface="Arial" panose="020B0604020202020204" pitchFamily="34" charset="0"/>
            </a:rPr>
            <a:t> mēnesī; par trim bērniem — 225 </a:t>
          </a:r>
          <a:r>
            <a:rPr lang="lv-LV" sz="1800" i="1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1800" noProof="0" dirty="0">
              <a:latin typeface="Arial" panose="020B0604020202020204" pitchFamily="34" charset="0"/>
              <a:cs typeface="Arial" panose="020B0604020202020204" pitchFamily="34" charset="0"/>
            </a:rPr>
            <a:t> mēnesī; par četriem un vairāk bērniem — 100 </a:t>
          </a:r>
          <a:r>
            <a:rPr lang="lv-LV" sz="1800" i="1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1800" noProof="0" dirty="0">
              <a:latin typeface="Arial" panose="020B0604020202020204" pitchFamily="34" charset="0"/>
              <a:cs typeface="Arial" panose="020B0604020202020204" pitchFamily="34" charset="0"/>
            </a:rPr>
            <a:t> mēnesī par katru bērnu</a:t>
          </a:r>
          <a:endParaRPr lang="lv-LV" sz="1800" b="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C07FD3-5A82-4A46-A607-F7C5F2020882}" type="parTrans" cxnId="{D84A592F-0414-4D25-A7CA-9CDCAED551C2}">
      <dgm:prSet/>
      <dgm:spPr/>
      <dgm:t>
        <a:bodyPr/>
        <a:lstStyle/>
        <a:p>
          <a:endParaRPr lang="lv-LV" sz="2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101B55-379E-4BA9-99D2-2EAB3E8B6134}" type="sibTrans" cxnId="{D84A592F-0414-4D25-A7CA-9CDCAED551C2}">
      <dgm:prSet/>
      <dgm:spPr/>
      <dgm:t>
        <a:bodyPr/>
        <a:lstStyle/>
        <a:p>
          <a:endParaRPr lang="lv-LV" sz="2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60676E-AB50-4542-8FB1-35F497B0E664}">
      <dgm:prSet custT="1"/>
      <dgm:spPr/>
      <dgm:t>
        <a:bodyPr/>
        <a:lstStyle/>
        <a:p>
          <a:r>
            <a:rPr lang="en-GB" sz="1800" b="0" noProof="0" dirty="0">
              <a:latin typeface="Arial" panose="020B0604020202020204" pitchFamily="34" charset="0"/>
              <a:cs typeface="Arial" panose="020B0604020202020204" pitchFamily="34" charset="0"/>
            </a:rPr>
            <a:t>b</a:t>
          </a:r>
          <a:r>
            <a:rPr lang="lv-LV" sz="1800" b="0" noProof="0" dirty="0" err="1">
              <a:latin typeface="Arial" panose="020B0604020202020204" pitchFamily="34" charset="0"/>
              <a:cs typeface="Arial" panose="020B0604020202020204" pitchFamily="34" charset="0"/>
            </a:rPr>
            <a:t>ūtiski</a:t>
          </a:r>
          <a:r>
            <a:rPr lang="lv-LV" sz="1800" b="0" noProof="0" dirty="0">
              <a:latin typeface="Arial" panose="020B0604020202020204" pitchFamily="34" charset="0"/>
              <a:cs typeface="Arial" panose="020B0604020202020204" pitchFamily="34" charset="0"/>
            </a:rPr>
            <a:t> palielināt ģimenes valsts pabalsta apmēru</a:t>
          </a:r>
        </a:p>
      </dgm:t>
    </dgm:pt>
    <dgm:pt modelId="{9A55B88B-B2B4-4306-8AB8-452A96C4792B}" type="parTrans" cxnId="{2EFDEE8E-427A-4ED0-99F9-8485646519FE}">
      <dgm:prSet/>
      <dgm:spPr/>
      <dgm:t>
        <a:bodyPr/>
        <a:lstStyle/>
        <a:p>
          <a:endParaRPr lang="lv-LV" sz="2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56283D-669A-444B-A470-DB7628EE3D94}" type="sibTrans" cxnId="{2EFDEE8E-427A-4ED0-99F9-8485646519FE}">
      <dgm:prSet/>
      <dgm:spPr/>
      <dgm:t>
        <a:bodyPr/>
        <a:lstStyle/>
        <a:p>
          <a:endParaRPr lang="lv-LV" sz="2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3021AA-269E-4863-AF92-1B2A7B01E273}">
      <dgm:prSet custT="1"/>
      <dgm:spPr/>
      <dgm:t>
        <a:bodyPr/>
        <a:lstStyle/>
        <a:p>
          <a:r>
            <a:rPr lang="lv-LV" sz="1800" noProof="0" dirty="0">
              <a:latin typeface="Arial" panose="020B0604020202020204" pitchFamily="34" charset="0"/>
              <a:cs typeface="Arial" panose="020B0604020202020204" pitchFamily="34" charset="0"/>
            </a:rPr>
            <a:t>paaugstināt ģimenes valsts pabalsta apmēru par vienu bērnu ģimenē no 25 </a:t>
          </a:r>
          <a:r>
            <a:rPr lang="lv-LV" sz="1800" i="1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1800" noProof="0" dirty="0">
              <a:latin typeface="Arial" panose="020B0604020202020204" pitchFamily="34" charset="0"/>
              <a:cs typeface="Arial" panose="020B0604020202020204" pitchFamily="34" charset="0"/>
            </a:rPr>
            <a:t> uz 50 </a:t>
          </a:r>
          <a:r>
            <a:rPr lang="lv-LV" sz="1800" i="1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1800" noProof="0" dirty="0">
              <a:latin typeface="Arial" panose="020B0604020202020204" pitchFamily="34" charset="0"/>
              <a:cs typeface="Arial" panose="020B0604020202020204" pitchFamily="34" charset="0"/>
            </a:rPr>
            <a:t> mēnesī </a:t>
          </a:r>
          <a:r>
            <a:rPr lang="lv-LV" sz="1800" b="0" i="1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(34 milj. </a:t>
          </a:r>
          <a:r>
            <a:rPr lang="lv-LV" sz="1800" b="0" i="1" noProof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1800" b="0" i="1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800" b="0" i="1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2026.</a:t>
          </a:r>
          <a:r>
            <a:rPr lang="lv-LV" sz="1800" b="0" i="1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gadā)</a:t>
          </a:r>
          <a:endParaRPr lang="lv-LV" sz="1800" b="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0D5C63-99FF-4C6D-AB88-40ACCFDE48D5}" type="parTrans" cxnId="{4914B50B-1D2E-41EC-8999-EA5D920D3BEF}">
      <dgm:prSet/>
      <dgm:spPr/>
      <dgm:t>
        <a:bodyPr/>
        <a:lstStyle/>
        <a:p>
          <a:endParaRPr lang="lv-LV" sz="2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2AFE75-1294-4816-A788-48D672654045}" type="sibTrans" cxnId="{4914B50B-1D2E-41EC-8999-EA5D920D3BEF}">
      <dgm:prSet/>
      <dgm:spPr/>
      <dgm:t>
        <a:bodyPr/>
        <a:lstStyle/>
        <a:p>
          <a:endParaRPr lang="lv-LV" sz="2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0E970A-139E-4E10-8952-94061296612A}">
      <dgm:prSet custT="1"/>
      <dgm:spPr/>
      <dgm:t>
        <a:bodyPr/>
        <a:lstStyle/>
        <a:p>
          <a:r>
            <a:rPr lang="lv-LV" sz="1800" noProof="0" dirty="0">
              <a:latin typeface="Arial" panose="020B0604020202020204" pitchFamily="34" charset="0"/>
              <a:cs typeface="Arial" panose="020B0604020202020204" pitchFamily="34" charset="0"/>
            </a:rPr>
            <a:t>pabalstu par bērniem </a:t>
          </a:r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no</a:t>
          </a:r>
          <a:r>
            <a:rPr lang="lv-LV" sz="1800" noProof="0" dirty="0">
              <a:latin typeface="Arial" panose="020B0604020202020204" pitchFamily="34" charset="0"/>
              <a:cs typeface="Arial" panose="020B0604020202020204" pitchFamily="34" charset="0"/>
            </a:rPr>
            <a:t>16-20 gad</a:t>
          </a:r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u </a:t>
          </a:r>
          <a:r>
            <a:rPr lang="lv-LV" sz="1800" noProof="0" dirty="0">
              <a:latin typeface="Arial" panose="020B0604020202020204" pitchFamily="34" charset="0"/>
              <a:cs typeface="Arial" panose="020B0604020202020204" pitchFamily="34" charset="0"/>
            </a:rPr>
            <a:t>vecuma sasniegšanai maksāt neatkarīgi no tā, kādu izglītību iegūst </a:t>
          </a:r>
          <a:r>
            <a:rPr lang="lv-LV" sz="1800" i="1" noProof="0" dirty="0">
              <a:latin typeface="Arial" panose="020B0604020202020204" pitchFamily="34" charset="0"/>
              <a:cs typeface="Arial" panose="020B0604020202020204" pitchFamily="34" charset="0"/>
            </a:rPr>
            <a:t>(3,6 -4,5 milj. </a:t>
          </a:r>
          <a:r>
            <a:rPr lang="lv-LV" sz="1800" i="1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1800" i="1" noProof="0" dirty="0">
              <a:latin typeface="Arial" panose="020B0604020202020204" pitchFamily="34" charset="0"/>
              <a:cs typeface="Arial" panose="020B0604020202020204" pitchFamily="34" charset="0"/>
            </a:rPr>
            <a:t> gadā atkarībā no citām ĢVP izmaiņām)</a:t>
          </a:r>
        </a:p>
      </dgm:t>
    </dgm:pt>
    <dgm:pt modelId="{EEE674E9-9D58-44C9-B2AF-2E9EB56CFF2E}" type="parTrans" cxnId="{B9383913-20C9-4B55-BDAE-93F5C3A0998A}">
      <dgm:prSet/>
      <dgm:spPr/>
      <dgm:t>
        <a:bodyPr/>
        <a:lstStyle/>
        <a:p>
          <a:endParaRPr lang="lv-LV" sz="24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7953CF-5DAB-410D-810F-CC3C0A07E47A}" type="sibTrans" cxnId="{B9383913-20C9-4B55-BDAE-93F5C3A0998A}">
      <dgm:prSet/>
      <dgm:spPr/>
      <dgm:t>
        <a:bodyPr/>
        <a:lstStyle/>
        <a:p>
          <a:endParaRPr lang="lv-LV" sz="24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58917E-1CE0-4418-AC30-8BABFC3CB3E3}">
      <dgm:prSet custT="1"/>
      <dgm:spPr/>
      <dgm:t>
        <a:bodyPr/>
        <a:lstStyle/>
        <a:p>
          <a:r>
            <a:rPr lang="lv-LV" sz="1800" noProof="0" dirty="0">
              <a:latin typeface="Arial" panose="020B0604020202020204" pitchFamily="34" charset="0"/>
              <a:cs typeface="Arial" panose="020B0604020202020204" pitchFamily="34" charset="0"/>
            </a:rPr>
            <a:t>lielāks atbalsts viena vecāka ģimenēm (piemēram, papildu koeficients), bet vispirms jāvienojas par kritērijiem šādas ģimenes noteikšanai </a:t>
          </a:r>
          <a:r>
            <a:rPr lang="lv-LV" sz="1800" i="1" noProof="0" dirty="0">
              <a:latin typeface="Arial" panose="020B0604020202020204" pitchFamily="34" charset="0"/>
              <a:cs typeface="Arial" panose="020B0604020202020204" pitchFamily="34" charset="0"/>
            </a:rPr>
            <a:t>(iespējams, uz 2027.g. budžetu)</a:t>
          </a:r>
        </a:p>
      </dgm:t>
    </dgm:pt>
    <dgm:pt modelId="{4ED88D9A-C505-49D6-87F8-1DC47E90C4C0}" type="parTrans" cxnId="{2E6F63C6-0130-4ACA-BAB5-93BCDCB85E46}">
      <dgm:prSet/>
      <dgm:spPr/>
      <dgm:t>
        <a:bodyPr/>
        <a:lstStyle/>
        <a:p>
          <a:endParaRPr lang="lv-LV" sz="24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C243BA-FF7F-464A-87B4-D7D8B43035BE}" type="sibTrans" cxnId="{2E6F63C6-0130-4ACA-BAB5-93BCDCB85E46}">
      <dgm:prSet/>
      <dgm:spPr/>
      <dgm:t>
        <a:bodyPr/>
        <a:lstStyle/>
        <a:p>
          <a:endParaRPr lang="lv-LV" sz="24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BA36DD-7B25-4364-9393-0BC8C658579D}">
      <dgm:prSet custT="1"/>
      <dgm:spPr/>
      <dgm:t>
        <a:bodyPr/>
        <a:lstStyle/>
        <a:p>
          <a:r>
            <a:rPr lang="lv-LV" sz="1800" i="0" noProof="0" dirty="0">
              <a:latin typeface="Arial" panose="020B0604020202020204" pitchFamily="34" charset="0"/>
              <a:cs typeface="Arial" panose="020B0604020202020204" pitchFamily="34" charset="0"/>
            </a:rPr>
            <a:t>ģimenēm, kuras audzina 3 bērnus, pabalstu palielināt no</a:t>
          </a:r>
          <a:r>
            <a:rPr lang="en-GB" sz="1800" i="0" noProof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lv-LV" sz="1800" i="0" noProof="0" dirty="0">
              <a:latin typeface="Arial" panose="020B0604020202020204" pitchFamily="34" charset="0"/>
              <a:cs typeface="Arial" panose="020B0604020202020204" pitchFamily="34" charset="0"/>
            </a:rPr>
            <a:t>75 </a:t>
          </a:r>
          <a:r>
            <a:rPr lang="lv-LV" sz="1800" i="1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1800" i="0" noProof="0" dirty="0">
              <a:latin typeface="Arial" panose="020B0604020202020204" pitchFamily="34" charset="0"/>
              <a:cs typeface="Arial" panose="020B0604020202020204" pitchFamily="34" charset="0"/>
            </a:rPr>
            <a:t> līdz 100 </a:t>
          </a:r>
          <a:r>
            <a:rPr lang="lv-LV" sz="1800" i="1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1800" i="0" noProof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800" i="0" noProof="0" dirty="0" err="1">
              <a:latin typeface="Arial" panose="020B0604020202020204" pitchFamily="34" charset="0"/>
              <a:cs typeface="Arial" panose="020B0604020202020204" pitchFamily="34" charset="0"/>
            </a:rPr>
            <a:t>mēnesī</a:t>
          </a:r>
          <a:r>
            <a:rPr lang="en-GB" sz="1800" i="0" noProof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lv-LV" sz="1800" i="0" noProof="0" dirty="0">
              <a:latin typeface="Arial" panose="020B0604020202020204" pitchFamily="34" charset="0"/>
              <a:cs typeface="Arial" panose="020B0604020202020204" pitchFamily="34" charset="0"/>
            </a:rPr>
            <a:t>par bērnu (</a:t>
          </a:r>
          <a:r>
            <a:rPr lang="lv-LV" sz="1800" i="1" noProof="0" dirty="0">
              <a:latin typeface="Arial" panose="020B0604020202020204" pitchFamily="34" charset="0"/>
              <a:cs typeface="Arial" panose="020B0604020202020204" pitchFamily="34" charset="0"/>
            </a:rPr>
            <a:t>18,8 milj. </a:t>
          </a:r>
          <a:r>
            <a:rPr lang="lv-LV" sz="1800" i="1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1800" i="1" noProof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800" i="1" noProof="0" dirty="0">
              <a:latin typeface="Arial" panose="020B0604020202020204" pitchFamily="34" charset="0"/>
              <a:cs typeface="Arial" panose="020B0604020202020204" pitchFamily="34" charset="0"/>
            </a:rPr>
            <a:t>2026.</a:t>
          </a:r>
          <a:r>
            <a:rPr lang="lv-LV" sz="1800" i="1" noProof="0" dirty="0">
              <a:latin typeface="Arial" panose="020B0604020202020204" pitchFamily="34" charset="0"/>
              <a:cs typeface="Arial" panose="020B0604020202020204" pitchFamily="34" charset="0"/>
            </a:rPr>
            <a:t>gadā)</a:t>
          </a:r>
          <a:endParaRPr lang="lv-LV" sz="1800" b="0" i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E72AFD-92A7-467B-B902-19FF04D4BD0C}" type="parTrans" cxnId="{9D0A0014-0A15-474E-AA39-D6B9C9E2F0EF}">
      <dgm:prSet/>
      <dgm:spPr/>
      <dgm:t>
        <a:bodyPr/>
        <a:lstStyle/>
        <a:p>
          <a:endParaRPr lang="lv-LV" sz="24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3AA371-92ED-4BE4-B2CE-CC9FCA07406A}" type="sibTrans" cxnId="{9D0A0014-0A15-474E-AA39-D6B9C9E2F0EF}">
      <dgm:prSet/>
      <dgm:spPr/>
      <dgm:t>
        <a:bodyPr/>
        <a:lstStyle/>
        <a:p>
          <a:endParaRPr lang="lv-LV" sz="24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C21D05-A7D1-43DF-9447-E812E09E25A4}" type="pres">
      <dgm:prSet presAssocID="{01D0DDF8-5074-447D-9B5C-B9E2D596546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9BAE09-9C4D-4A97-AD93-3E475F4BD7B9}" type="pres">
      <dgm:prSet presAssocID="{C350F16A-73B1-424F-B491-910435A030C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1C42DF-BE8C-4E5E-9F46-2C594866E027}" type="pres">
      <dgm:prSet presAssocID="{C350F16A-73B1-424F-B491-910435A030C1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1F3571-4F51-4EE5-8EAA-F94478BADC75}" type="pres">
      <dgm:prSet presAssocID="{10DC8A3C-5394-403E-850F-4D38DE51E3A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4ABF25-AE52-4713-B3B6-AFF2ADA57F81}" type="pres">
      <dgm:prSet presAssocID="{10DC8A3C-5394-403E-850F-4D38DE51E3A3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241685-4727-4FE0-A7B7-4E67EAD548E8}" type="pres">
      <dgm:prSet presAssocID="{953D55F6-C28F-4398-ACF7-0F5A82EA5AC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51124-A910-407F-BF17-695BB4411FE5}" type="pres">
      <dgm:prSet presAssocID="{953D55F6-C28F-4398-ACF7-0F5A82EA5AC3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14B50B-1D2E-41EC-8999-EA5D920D3BEF}" srcId="{953D55F6-C28F-4398-ACF7-0F5A82EA5AC3}" destId="{073021AA-269E-4863-AF92-1B2A7B01E273}" srcOrd="0" destOrd="0" parTransId="{5F0D5C63-99FF-4C6D-AB88-40ACCFDE48D5}" sibTransId="{3F2AFE75-1294-4816-A788-48D672654045}"/>
    <dgm:cxn modelId="{9D0A0014-0A15-474E-AA39-D6B9C9E2F0EF}" srcId="{953D55F6-C28F-4398-ACF7-0F5A82EA5AC3}" destId="{CCBA36DD-7B25-4364-9393-0BC8C658579D}" srcOrd="1" destOrd="0" parTransId="{9EE72AFD-92A7-467B-B902-19FF04D4BD0C}" sibTransId="{DA3AA371-92ED-4BE4-B2CE-CC9FCA07406A}"/>
    <dgm:cxn modelId="{0939B8B1-B5B9-4E32-BF6E-5A80CA27336D}" type="presOf" srcId="{877BF443-FA7C-4C26-825D-645DF89CDA88}" destId="{6D1C42DF-BE8C-4E5E-9F46-2C594866E027}" srcOrd="0" destOrd="0" presId="urn:microsoft.com/office/officeart/2005/8/layout/vList2"/>
    <dgm:cxn modelId="{2EFDEE8E-427A-4ED0-99F9-8485646519FE}" srcId="{10DC8A3C-5394-403E-850F-4D38DE51E3A3}" destId="{B260676E-AB50-4542-8FB1-35F497B0E664}" srcOrd="0" destOrd="0" parTransId="{9A55B88B-B2B4-4306-8AB8-452A96C4792B}" sibTransId="{7B56283D-669A-444B-A470-DB7628EE3D94}"/>
    <dgm:cxn modelId="{560CD35A-A023-464E-A8F2-7C4FF6DA3E62}" type="presOf" srcId="{953D55F6-C28F-4398-ACF7-0F5A82EA5AC3}" destId="{47241685-4727-4FE0-A7B7-4E67EAD548E8}" srcOrd="0" destOrd="0" presId="urn:microsoft.com/office/officeart/2005/8/layout/vList2"/>
    <dgm:cxn modelId="{FF352648-0414-4CD9-B5CA-739287C8D926}" srcId="{01D0DDF8-5074-447D-9B5C-B9E2D5965466}" destId="{C350F16A-73B1-424F-B491-910435A030C1}" srcOrd="0" destOrd="0" parTransId="{D901C23D-2824-4596-911E-1A0C690FF6D1}" sibTransId="{AF1EB880-F566-41CB-945F-3D79B48EBA07}"/>
    <dgm:cxn modelId="{AA3E0AF6-2D20-4F71-A095-D3DF9619C32A}" srcId="{01D0DDF8-5074-447D-9B5C-B9E2D5965466}" destId="{10DC8A3C-5394-403E-850F-4D38DE51E3A3}" srcOrd="1" destOrd="0" parTransId="{04597EFC-E257-42A5-9DEA-79A13EE01701}" sibTransId="{443A61D7-E7AB-4369-9BF9-2DF53D02F04B}"/>
    <dgm:cxn modelId="{BB4B955D-A60C-4106-B82D-B0A909E1C70C}" type="presOf" srcId="{01D0DDF8-5074-447D-9B5C-B9E2D5965466}" destId="{FDC21D05-A7D1-43DF-9447-E812E09E25A4}" srcOrd="0" destOrd="0" presId="urn:microsoft.com/office/officeart/2005/8/layout/vList2"/>
    <dgm:cxn modelId="{CBFADDE6-5700-4717-A411-AB0F523181AA}" type="presOf" srcId="{C350F16A-73B1-424F-B491-910435A030C1}" destId="{4C9BAE09-9C4D-4A97-AD93-3E475F4BD7B9}" srcOrd="0" destOrd="0" presId="urn:microsoft.com/office/officeart/2005/8/layout/vList2"/>
    <dgm:cxn modelId="{B9383913-20C9-4B55-BDAE-93F5C3A0998A}" srcId="{953D55F6-C28F-4398-ACF7-0F5A82EA5AC3}" destId="{CD0E970A-139E-4E10-8952-94061296612A}" srcOrd="2" destOrd="0" parTransId="{EEE674E9-9D58-44C9-B2AF-2E9EB56CFF2E}" sibTransId="{D17953CF-5DAB-410D-810F-CC3C0A07E47A}"/>
    <dgm:cxn modelId="{69F9455E-A8BE-4A1D-9357-D9B774C562B4}" type="presOf" srcId="{073021AA-269E-4863-AF92-1B2A7B01E273}" destId="{D8B51124-A910-407F-BF17-695BB4411FE5}" srcOrd="0" destOrd="0" presId="urn:microsoft.com/office/officeart/2005/8/layout/vList2"/>
    <dgm:cxn modelId="{D84A592F-0414-4D25-A7CA-9CDCAED551C2}" srcId="{C350F16A-73B1-424F-B491-910435A030C1}" destId="{877BF443-FA7C-4C26-825D-645DF89CDA88}" srcOrd="0" destOrd="0" parTransId="{7FC07FD3-5A82-4A46-A607-F7C5F2020882}" sibTransId="{01101B55-379E-4BA9-99D2-2EAB3E8B6134}"/>
    <dgm:cxn modelId="{2E6F63C6-0130-4ACA-BAB5-93BCDCB85E46}" srcId="{953D55F6-C28F-4398-ACF7-0F5A82EA5AC3}" destId="{4258917E-1CE0-4418-AC30-8BABFC3CB3E3}" srcOrd="3" destOrd="0" parTransId="{4ED88D9A-C505-49D6-87F8-1DC47E90C4C0}" sibTransId="{3DC243BA-FF7F-464A-87B4-D7D8B43035BE}"/>
    <dgm:cxn modelId="{9413EB96-8B58-4BBB-95C9-E802264AA3A2}" type="presOf" srcId="{10DC8A3C-5394-403E-850F-4D38DE51E3A3}" destId="{BA1F3571-4F51-4EE5-8EAA-F94478BADC75}" srcOrd="0" destOrd="0" presId="urn:microsoft.com/office/officeart/2005/8/layout/vList2"/>
    <dgm:cxn modelId="{E8B6AFB6-6804-49A0-8245-9B094B414026}" type="presOf" srcId="{CD0E970A-139E-4E10-8952-94061296612A}" destId="{D8B51124-A910-407F-BF17-695BB4411FE5}" srcOrd="0" destOrd="2" presId="urn:microsoft.com/office/officeart/2005/8/layout/vList2"/>
    <dgm:cxn modelId="{2D82F920-183B-445D-B266-CCD2FDF40D6B}" type="presOf" srcId="{4258917E-1CE0-4418-AC30-8BABFC3CB3E3}" destId="{D8B51124-A910-407F-BF17-695BB4411FE5}" srcOrd="0" destOrd="3" presId="urn:microsoft.com/office/officeart/2005/8/layout/vList2"/>
    <dgm:cxn modelId="{56543D28-0312-4C00-94C0-81A3897A3394}" type="presOf" srcId="{CCBA36DD-7B25-4364-9393-0BC8C658579D}" destId="{D8B51124-A910-407F-BF17-695BB4411FE5}" srcOrd="0" destOrd="1" presId="urn:microsoft.com/office/officeart/2005/8/layout/vList2"/>
    <dgm:cxn modelId="{64C51A3E-5AD8-4715-9E18-C9DB0FAA81BD}" srcId="{01D0DDF8-5074-447D-9B5C-B9E2D5965466}" destId="{953D55F6-C28F-4398-ACF7-0F5A82EA5AC3}" srcOrd="2" destOrd="0" parTransId="{D7431B55-4904-4B46-A53B-D6CF00703896}" sibTransId="{13B8F400-41B9-46A2-AB53-C29CA8C35C05}"/>
    <dgm:cxn modelId="{FEAEDE90-9C20-448B-B654-5220CA7F8405}" type="presOf" srcId="{B260676E-AB50-4542-8FB1-35F497B0E664}" destId="{C74ABF25-AE52-4713-B3B6-AFF2ADA57F81}" srcOrd="0" destOrd="0" presId="urn:microsoft.com/office/officeart/2005/8/layout/vList2"/>
    <dgm:cxn modelId="{361A10D2-ABC1-4C4F-9DD4-8C85F9B0D185}" type="presParOf" srcId="{FDC21D05-A7D1-43DF-9447-E812E09E25A4}" destId="{4C9BAE09-9C4D-4A97-AD93-3E475F4BD7B9}" srcOrd="0" destOrd="0" presId="urn:microsoft.com/office/officeart/2005/8/layout/vList2"/>
    <dgm:cxn modelId="{3F1663BB-778E-4A49-A261-86F0458C5FED}" type="presParOf" srcId="{FDC21D05-A7D1-43DF-9447-E812E09E25A4}" destId="{6D1C42DF-BE8C-4E5E-9F46-2C594866E027}" srcOrd="1" destOrd="0" presId="urn:microsoft.com/office/officeart/2005/8/layout/vList2"/>
    <dgm:cxn modelId="{EE315825-4CBA-41EE-934D-5685BD82EB44}" type="presParOf" srcId="{FDC21D05-A7D1-43DF-9447-E812E09E25A4}" destId="{BA1F3571-4F51-4EE5-8EAA-F94478BADC75}" srcOrd="2" destOrd="0" presId="urn:microsoft.com/office/officeart/2005/8/layout/vList2"/>
    <dgm:cxn modelId="{60625F19-C776-4C91-914D-656D2BBA8F15}" type="presParOf" srcId="{FDC21D05-A7D1-43DF-9447-E812E09E25A4}" destId="{C74ABF25-AE52-4713-B3B6-AFF2ADA57F81}" srcOrd="3" destOrd="0" presId="urn:microsoft.com/office/officeart/2005/8/layout/vList2"/>
    <dgm:cxn modelId="{28EBF345-D66C-43DF-A567-B58E2D2DF8DB}" type="presParOf" srcId="{FDC21D05-A7D1-43DF-9447-E812E09E25A4}" destId="{47241685-4727-4FE0-A7B7-4E67EAD548E8}" srcOrd="4" destOrd="0" presId="urn:microsoft.com/office/officeart/2005/8/layout/vList2"/>
    <dgm:cxn modelId="{3F3157BE-2D86-49A8-868D-C5401722EC5A}" type="presParOf" srcId="{FDC21D05-A7D1-43DF-9447-E812E09E25A4}" destId="{D8B51124-A910-407F-BF17-695BB4411FE5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D0DDF8-5074-447D-9B5C-B9E2D5965466}" type="doc">
      <dgm:prSet loTypeId="urn:microsoft.com/office/officeart/2005/8/layout/vList2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lv-LV"/>
        </a:p>
      </dgm:t>
    </dgm:pt>
    <dgm:pt modelId="{10DC8A3C-5394-403E-850F-4D38DE51E3A3}">
      <dgm:prSet phldrT="[Text]" custT="1"/>
      <dgm:spPr/>
      <dgm:t>
        <a:bodyPr/>
        <a:lstStyle/>
        <a:p>
          <a:r>
            <a:rPr lang="lv-LV" sz="1800" b="1" noProof="0" dirty="0">
              <a:latin typeface="Arial" panose="020B0604020202020204" pitchFamily="34" charset="0"/>
              <a:cs typeface="Arial" panose="020B0604020202020204" pitchFamily="34" charset="0"/>
            </a:rPr>
            <a:t>ManaBalss.lv iniciatīva</a:t>
          </a:r>
        </a:p>
      </dgm:t>
    </dgm:pt>
    <dgm:pt modelId="{04597EFC-E257-42A5-9DEA-79A13EE01701}" type="parTrans" cxnId="{AA3E0AF6-2D20-4F71-A095-D3DF9619C32A}">
      <dgm:prSet/>
      <dgm:spPr/>
      <dgm:t>
        <a:bodyPr/>
        <a:lstStyle/>
        <a:p>
          <a:endParaRPr lang="lv-LV" sz="18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3A61D7-E7AB-4369-9BF9-2DF53D02F04B}" type="sibTrans" cxnId="{AA3E0AF6-2D20-4F71-A095-D3DF9619C32A}">
      <dgm:prSet/>
      <dgm:spPr/>
      <dgm:t>
        <a:bodyPr/>
        <a:lstStyle/>
        <a:p>
          <a:endParaRPr lang="lv-LV" sz="18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3D55F6-C28F-4398-ACF7-0F5A82EA5AC3}">
      <dgm:prSet phldrT="[Text]" custT="1"/>
      <dgm:spPr/>
      <dgm:t>
        <a:bodyPr/>
        <a:lstStyle/>
        <a:p>
          <a:r>
            <a:rPr lang="lv-LV" sz="1800" b="1" noProof="0" dirty="0">
              <a:latin typeface="Arial" panose="020B0604020202020204" pitchFamily="34" charset="0"/>
              <a:cs typeface="Arial" panose="020B0604020202020204" pitchFamily="34" charset="0"/>
            </a:rPr>
            <a:t>LM priekšlikums </a:t>
          </a:r>
        </a:p>
      </dgm:t>
    </dgm:pt>
    <dgm:pt modelId="{D7431B55-4904-4B46-A53B-D6CF00703896}" type="parTrans" cxnId="{64C51A3E-5AD8-4715-9E18-C9DB0FAA81BD}">
      <dgm:prSet/>
      <dgm:spPr/>
      <dgm:t>
        <a:bodyPr/>
        <a:lstStyle/>
        <a:p>
          <a:endParaRPr lang="lv-LV" sz="18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B8F400-41B9-46A2-AB53-C29CA8C35C05}" type="sibTrans" cxnId="{64C51A3E-5AD8-4715-9E18-C9DB0FAA81BD}">
      <dgm:prSet/>
      <dgm:spPr/>
      <dgm:t>
        <a:bodyPr/>
        <a:lstStyle/>
        <a:p>
          <a:endParaRPr lang="lv-LV" sz="18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50F16A-73B1-424F-B491-910435A030C1}">
      <dgm:prSet phldrT="[Text]" custT="1"/>
      <dgm:spPr/>
      <dgm:t>
        <a:bodyPr/>
        <a:lstStyle/>
        <a:p>
          <a:r>
            <a:rPr lang="lv-LV" sz="1800" b="1" noProof="0" dirty="0">
              <a:latin typeface="Arial" panose="020B0604020202020204" pitchFamily="34" charset="0"/>
              <a:cs typeface="Arial" panose="020B0604020202020204" pitchFamily="34" charset="0"/>
            </a:rPr>
            <a:t>Esošā situācija </a:t>
          </a:r>
        </a:p>
      </dgm:t>
    </dgm:pt>
    <dgm:pt modelId="{AF1EB880-F566-41CB-945F-3D79B48EBA07}" type="sibTrans" cxnId="{FF352648-0414-4CD9-B5CA-739287C8D926}">
      <dgm:prSet/>
      <dgm:spPr/>
      <dgm:t>
        <a:bodyPr/>
        <a:lstStyle/>
        <a:p>
          <a:endParaRPr lang="lv-LV" sz="18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01C23D-2824-4596-911E-1A0C690FF6D1}" type="parTrans" cxnId="{FF352648-0414-4CD9-B5CA-739287C8D926}">
      <dgm:prSet/>
      <dgm:spPr/>
      <dgm:t>
        <a:bodyPr/>
        <a:lstStyle/>
        <a:p>
          <a:endParaRPr lang="lv-LV" sz="18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7BF443-FA7C-4C26-825D-645DF89CDA88}">
      <dgm:prSet custT="1"/>
      <dgm:spPr/>
      <dgm:t>
        <a:bodyPr/>
        <a:lstStyle/>
        <a:p>
          <a:r>
            <a:rPr lang="lv-LV" sz="2000" noProof="0" dirty="0">
              <a:latin typeface="Arial" panose="020B0604020202020204" pitchFamily="34" charset="0"/>
              <a:cs typeface="Arial" panose="020B0604020202020204" pitchFamily="34" charset="0"/>
            </a:rPr>
            <a:t>par bērnu vecumā līdz pusotram gadam – 171 </a:t>
          </a:r>
          <a:r>
            <a:rPr lang="lv-LV" sz="2000" i="1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2000" noProof="0" dirty="0">
              <a:latin typeface="Arial" panose="020B0604020202020204" pitchFamily="34" charset="0"/>
              <a:cs typeface="Arial" panose="020B0604020202020204" pitchFamily="34" charset="0"/>
            </a:rPr>
            <a:t> mēnesī; </a:t>
          </a:r>
          <a:endParaRPr lang="lv-LV" sz="2000" b="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C07FD3-5A82-4A46-A607-F7C5F2020882}" type="parTrans" cxnId="{D84A592F-0414-4D25-A7CA-9CDCAED551C2}">
      <dgm:prSet/>
      <dgm:spPr/>
      <dgm:t>
        <a:bodyPr/>
        <a:lstStyle/>
        <a:p>
          <a:endParaRPr lang="lv-LV" sz="20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101B55-379E-4BA9-99D2-2EAB3E8B6134}" type="sibTrans" cxnId="{D84A592F-0414-4D25-A7CA-9CDCAED551C2}">
      <dgm:prSet/>
      <dgm:spPr/>
      <dgm:t>
        <a:bodyPr/>
        <a:lstStyle/>
        <a:p>
          <a:endParaRPr lang="lv-LV" sz="20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60676E-AB50-4542-8FB1-35F497B0E664}">
      <dgm:prSet custT="1"/>
      <dgm:spPr/>
      <dgm:t>
        <a:bodyPr/>
        <a:lstStyle/>
        <a:p>
          <a:r>
            <a:rPr lang="lv-LV" sz="2000" b="0" noProof="0" dirty="0">
              <a:latin typeface="Arial" panose="020B0604020202020204" pitchFamily="34" charset="0"/>
              <a:cs typeface="Arial" panose="020B0604020202020204" pitchFamily="34" charset="0"/>
            </a:rPr>
            <a:t>atbilstoši reālajai ekonomiskajai situācijai valstī</a:t>
          </a:r>
        </a:p>
      </dgm:t>
    </dgm:pt>
    <dgm:pt modelId="{9A55B88B-B2B4-4306-8AB8-452A96C4792B}" type="parTrans" cxnId="{2EFDEE8E-427A-4ED0-99F9-8485646519FE}">
      <dgm:prSet/>
      <dgm:spPr/>
      <dgm:t>
        <a:bodyPr/>
        <a:lstStyle/>
        <a:p>
          <a:endParaRPr lang="lv-LV" sz="20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56283D-669A-444B-A470-DB7628EE3D94}" type="sibTrans" cxnId="{2EFDEE8E-427A-4ED0-99F9-8485646519FE}">
      <dgm:prSet/>
      <dgm:spPr/>
      <dgm:t>
        <a:bodyPr/>
        <a:lstStyle/>
        <a:p>
          <a:endParaRPr lang="lv-LV" sz="20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3021AA-269E-4863-AF92-1B2A7B01E273}">
      <dgm:prSet custT="1"/>
      <dgm:spPr/>
      <dgm:t>
        <a:bodyPr/>
        <a:lstStyle/>
        <a:p>
          <a:r>
            <a:rPr lang="lv-LV" sz="2000" noProof="0" dirty="0">
              <a:latin typeface="Arial" panose="020B0604020202020204" pitchFamily="34" charset="0"/>
              <a:cs typeface="Arial" panose="020B0604020202020204" pitchFamily="34" charset="0"/>
            </a:rPr>
            <a:t>pabalstu sasaistīt ar ienākumu mediānu - noteikt pabalstu par bērnu līdz pusotram gadam 50% apmērā no ienākumu mediānas </a:t>
          </a:r>
          <a:r>
            <a:rPr lang="lv-LV" sz="2000" i="1" noProof="0" dirty="0">
              <a:latin typeface="Arial" panose="020B0604020202020204" pitchFamily="34" charset="0"/>
              <a:cs typeface="Arial" panose="020B0604020202020204" pitchFamily="34" charset="0"/>
            </a:rPr>
            <a:t>(2026.gadā – 422 </a:t>
          </a:r>
          <a:r>
            <a:rPr lang="lv-LV" sz="2000" i="1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2000" i="1" noProof="0" dirty="0">
              <a:latin typeface="Arial" panose="020B0604020202020204" pitchFamily="34" charset="0"/>
              <a:cs typeface="Arial" panose="020B0604020202020204" pitchFamily="34" charset="0"/>
            </a:rPr>
            <a:t> mēnesī; </a:t>
          </a:r>
          <a:r>
            <a:rPr lang="lv-LV" sz="2000" b="0" i="1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papildu nepieciešamais finansējums - 71,4 milj. </a:t>
          </a:r>
          <a:r>
            <a:rPr lang="lv-LV" sz="2000" b="0" i="1" noProof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2000" b="0" i="1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lv-LV" sz="2000" b="0" i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0D5C63-99FF-4C6D-AB88-40ACCFDE48D5}" type="parTrans" cxnId="{4914B50B-1D2E-41EC-8999-EA5D920D3BEF}">
      <dgm:prSet/>
      <dgm:spPr/>
      <dgm:t>
        <a:bodyPr/>
        <a:lstStyle/>
        <a:p>
          <a:endParaRPr lang="lv-LV" sz="20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2AFE75-1294-4816-A788-48D672654045}" type="sibTrans" cxnId="{4914B50B-1D2E-41EC-8999-EA5D920D3BEF}">
      <dgm:prSet/>
      <dgm:spPr/>
      <dgm:t>
        <a:bodyPr/>
        <a:lstStyle/>
        <a:p>
          <a:endParaRPr lang="lv-LV" sz="20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95D356-2A95-4141-BF54-555B42831C62}">
      <dgm:prSet custT="1"/>
      <dgm:spPr/>
      <dgm:t>
        <a:bodyPr/>
        <a:lstStyle/>
        <a:p>
          <a:r>
            <a:rPr lang="lv-LV" sz="2000" noProof="0" dirty="0">
              <a:latin typeface="Arial" panose="020B0604020202020204" pitchFamily="34" charset="0"/>
              <a:cs typeface="Arial" panose="020B0604020202020204" pitchFamily="34" charset="0"/>
            </a:rPr>
            <a:t>atteikties no pabalsta izmaksas par bērnu no pusotra līdz diviem gadiem </a:t>
          </a:r>
          <a:r>
            <a:rPr lang="lv-LV" sz="2000" i="1" noProof="0" dirty="0">
              <a:latin typeface="Arial" panose="020B0604020202020204" pitchFamily="34" charset="0"/>
              <a:cs typeface="Arial" panose="020B0604020202020204" pitchFamily="34" charset="0"/>
            </a:rPr>
            <a:t>(tiesiskās paļāvības princips)</a:t>
          </a:r>
        </a:p>
      </dgm:t>
    </dgm:pt>
    <dgm:pt modelId="{C58E5C19-4A0E-45C1-8D06-A7433F5FBB1C}" type="parTrans" cxnId="{1FD2A7F0-0EF7-4FEA-B5AC-5953F7377D8C}">
      <dgm:prSet/>
      <dgm:spPr/>
      <dgm:t>
        <a:bodyPr/>
        <a:lstStyle/>
        <a:p>
          <a:endParaRPr lang="lv-LV" sz="20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5A12E3-81AB-486B-A3F3-F596309728E9}" type="sibTrans" cxnId="{1FD2A7F0-0EF7-4FEA-B5AC-5953F7377D8C}">
      <dgm:prSet/>
      <dgm:spPr/>
      <dgm:t>
        <a:bodyPr/>
        <a:lstStyle/>
        <a:p>
          <a:endParaRPr lang="lv-LV" sz="20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06083F-3386-4882-961A-BEC60A79BDA6}">
      <dgm:prSet custT="1"/>
      <dgm:spPr/>
      <dgm:t>
        <a:bodyPr/>
        <a:lstStyle/>
        <a:p>
          <a:r>
            <a:rPr lang="lv-LV" sz="2000" noProof="0" dirty="0">
              <a:latin typeface="Arial" panose="020B0604020202020204" pitchFamily="34" charset="0"/>
              <a:cs typeface="Arial" panose="020B0604020202020204" pitchFamily="34" charset="0"/>
            </a:rPr>
            <a:t>par bērnu vecumā no pusotra gada līdz diviem gadiem – </a:t>
          </a:r>
          <a:r>
            <a:rPr lang="lv-LV" sz="2000" b="0" noProof="0" dirty="0">
              <a:latin typeface="Arial" panose="020B0604020202020204" pitchFamily="34" charset="0"/>
              <a:cs typeface="Arial" panose="020B0604020202020204" pitchFamily="34" charset="0"/>
            </a:rPr>
            <a:t>42,69</a:t>
          </a:r>
          <a:r>
            <a:rPr lang="lv-LV" sz="2000" noProof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lv-LV" sz="2000" i="1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2000" noProof="0" dirty="0">
              <a:latin typeface="Arial" panose="020B0604020202020204" pitchFamily="34" charset="0"/>
              <a:cs typeface="Arial" panose="020B0604020202020204" pitchFamily="34" charset="0"/>
            </a:rPr>
            <a:t> mēnesī</a:t>
          </a:r>
          <a:endParaRPr lang="lv-LV" sz="2000" b="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159D9A-1803-4509-A47C-5A2227DA20B0}" type="parTrans" cxnId="{7AC5CCAC-0839-420C-B0A2-70F4B20F698E}">
      <dgm:prSet/>
      <dgm:spPr/>
      <dgm:t>
        <a:bodyPr/>
        <a:lstStyle/>
        <a:p>
          <a:endParaRPr lang="lv-LV" sz="20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51E878-9951-4BBA-9CEA-08F9B2D849D6}" type="sibTrans" cxnId="{7AC5CCAC-0839-420C-B0A2-70F4B20F698E}">
      <dgm:prSet/>
      <dgm:spPr/>
      <dgm:t>
        <a:bodyPr/>
        <a:lstStyle/>
        <a:p>
          <a:endParaRPr lang="lv-LV" sz="20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975C37-CB4E-40C1-8991-931F4EF36B00}" type="pres">
      <dgm:prSet presAssocID="{01D0DDF8-5074-447D-9B5C-B9E2D596546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4D45F1-66D8-4B8A-B76C-A61227A1E955}" type="pres">
      <dgm:prSet presAssocID="{C350F16A-73B1-424F-B491-910435A030C1}" presName="parentText" presStyleLbl="node1" presStyleIdx="0" presStyleCnt="3" custScaleY="5594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F7515F-471B-4E0D-971C-6ECAD3499383}" type="pres">
      <dgm:prSet presAssocID="{C350F16A-73B1-424F-B491-910435A030C1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B22BD3-B783-4FF9-8272-D43EAE4FB828}" type="pres">
      <dgm:prSet presAssocID="{10DC8A3C-5394-403E-850F-4D38DE51E3A3}" presName="parentText" presStyleLbl="node1" presStyleIdx="1" presStyleCnt="3" custScaleY="5594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DDAA6B-419F-4C3C-9FA3-545B6B45E932}" type="pres">
      <dgm:prSet presAssocID="{10DC8A3C-5394-403E-850F-4D38DE51E3A3}" presName="childText" presStyleLbl="revTx" presStyleIdx="1" presStyleCnt="3" custScaleY="784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CB80B9-77D7-494D-A6D7-80F91563CE2A}" type="pres">
      <dgm:prSet presAssocID="{953D55F6-C28F-4398-ACF7-0F5A82EA5AC3}" presName="parentText" presStyleLbl="node1" presStyleIdx="2" presStyleCnt="3" custScaleY="5594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F2A21E-3FB0-4E3D-9E50-4984712D7E13}" type="pres">
      <dgm:prSet presAssocID="{953D55F6-C28F-4398-ACF7-0F5A82EA5AC3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14B50B-1D2E-41EC-8999-EA5D920D3BEF}" srcId="{953D55F6-C28F-4398-ACF7-0F5A82EA5AC3}" destId="{073021AA-269E-4863-AF92-1B2A7B01E273}" srcOrd="0" destOrd="0" parTransId="{5F0D5C63-99FF-4C6D-AB88-40ACCFDE48D5}" sibTransId="{3F2AFE75-1294-4816-A788-48D672654045}"/>
    <dgm:cxn modelId="{7AC5CCAC-0839-420C-B0A2-70F4B20F698E}" srcId="{C350F16A-73B1-424F-B491-910435A030C1}" destId="{6406083F-3386-4882-961A-BEC60A79BDA6}" srcOrd="1" destOrd="0" parTransId="{49159D9A-1803-4509-A47C-5A2227DA20B0}" sibTransId="{0151E878-9951-4BBA-9CEA-08F9B2D849D6}"/>
    <dgm:cxn modelId="{23759EB3-DB61-458A-8D5A-0C11960DAF95}" type="presOf" srcId="{10DC8A3C-5394-403E-850F-4D38DE51E3A3}" destId="{D6B22BD3-B783-4FF9-8272-D43EAE4FB828}" srcOrd="0" destOrd="0" presId="urn:microsoft.com/office/officeart/2005/8/layout/vList2"/>
    <dgm:cxn modelId="{2EFDEE8E-427A-4ED0-99F9-8485646519FE}" srcId="{10DC8A3C-5394-403E-850F-4D38DE51E3A3}" destId="{B260676E-AB50-4542-8FB1-35F497B0E664}" srcOrd="0" destOrd="0" parTransId="{9A55B88B-B2B4-4306-8AB8-452A96C4792B}" sibTransId="{7B56283D-669A-444B-A470-DB7628EE3D94}"/>
    <dgm:cxn modelId="{375CB53C-13D5-464A-A0DD-876FB4C34E16}" type="presOf" srcId="{073021AA-269E-4863-AF92-1B2A7B01E273}" destId="{A5F2A21E-3FB0-4E3D-9E50-4984712D7E13}" srcOrd="0" destOrd="0" presId="urn:microsoft.com/office/officeart/2005/8/layout/vList2"/>
    <dgm:cxn modelId="{DD743CBE-DBDB-4722-89B6-62723AC29A1D}" type="presOf" srcId="{6095D356-2A95-4141-BF54-555B42831C62}" destId="{A5F2A21E-3FB0-4E3D-9E50-4984712D7E13}" srcOrd="0" destOrd="1" presId="urn:microsoft.com/office/officeart/2005/8/layout/vList2"/>
    <dgm:cxn modelId="{AA3E0AF6-2D20-4F71-A095-D3DF9619C32A}" srcId="{01D0DDF8-5074-447D-9B5C-B9E2D5965466}" destId="{10DC8A3C-5394-403E-850F-4D38DE51E3A3}" srcOrd="1" destOrd="0" parTransId="{04597EFC-E257-42A5-9DEA-79A13EE01701}" sibTransId="{443A61D7-E7AB-4369-9BF9-2DF53D02F04B}"/>
    <dgm:cxn modelId="{FF352648-0414-4CD9-B5CA-739287C8D926}" srcId="{01D0DDF8-5074-447D-9B5C-B9E2D5965466}" destId="{C350F16A-73B1-424F-B491-910435A030C1}" srcOrd="0" destOrd="0" parTransId="{D901C23D-2824-4596-911E-1A0C690FF6D1}" sibTransId="{AF1EB880-F566-41CB-945F-3D79B48EBA07}"/>
    <dgm:cxn modelId="{16A68C71-B3BE-43EA-B5CC-1807B9C1C2B9}" type="presOf" srcId="{B260676E-AB50-4542-8FB1-35F497B0E664}" destId="{AADDAA6B-419F-4C3C-9FA3-545B6B45E932}" srcOrd="0" destOrd="0" presId="urn:microsoft.com/office/officeart/2005/8/layout/vList2"/>
    <dgm:cxn modelId="{5AAA03EF-9815-45A9-B079-EDB8412CF40F}" type="presOf" srcId="{01D0DDF8-5074-447D-9B5C-B9E2D5965466}" destId="{CC975C37-CB4E-40C1-8991-931F4EF36B00}" srcOrd="0" destOrd="0" presId="urn:microsoft.com/office/officeart/2005/8/layout/vList2"/>
    <dgm:cxn modelId="{1FD2A7F0-0EF7-4FEA-B5AC-5953F7377D8C}" srcId="{953D55F6-C28F-4398-ACF7-0F5A82EA5AC3}" destId="{6095D356-2A95-4141-BF54-555B42831C62}" srcOrd="1" destOrd="0" parTransId="{C58E5C19-4A0E-45C1-8D06-A7433F5FBB1C}" sibTransId="{345A12E3-81AB-486B-A3F3-F596309728E9}"/>
    <dgm:cxn modelId="{74B16A47-C5A7-4ED8-82C2-DE4535B972BE}" type="presOf" srcId="{C350F16A-73B1-424F-B491-910435A030C1}" destId="{1F4D45F1-66D8-4B8A-B76C-A61227A1E955}" srcOrd="0" destOrd="0" presId="urn:microsoft.com/office/officeart/2005/8/layout/vList2"/>
    <dgm:cxn modelId="{D84A592F-0414-4D25-A7CA-9CDCAED551C2}" srcId="{C350F16A-73B1-424F-B491-910435A030C1}" destId="{877BF443-FA7C-4C26-825D-645DF89CDA88}" srcOrd="0" destOrd="0" parTransId="{7FC07FD3-5A82-4A46-A607-F7C5F2020882}" sibTransId="{01101B55-379E-4BA9-99D2-2EAB3E8B6134}"/>
    <dgm:cxn modelId="{8FE0AA3A-08F3-4B9B-A3DC-5BF7941ED0CE}" type="presOf" srcId="{877BF443-FA7C-4C26-825D-645DF89CDA88}" destId="{CEF7515F-471B-4E0D-971C-6ECAD3499383}" srcOrd="0" destOrd="0" presId="urn:microsoft.com/office/officeart/2005/8/layout/vList2"/>
    <dgm:cxn modelId="{D1F5FD19-F828-47CF-B888-0D3B8BA1E2F7}" type="presOf" srcId="{6406083F-3386-4882-961A-BEC60A79BDA6}" destId="{CEF7515F-471B-4E0D-971C-6ECAD3499383}" srcOrd="0" destOrd="1" presId="urn:microsoft.com/office/officeart/2005/8/layout/vList2"/>
    <dgm:cxn modelId="{A6AFBA56-4847-4DDC-A370-8C49DEAB87A9}" type="presOf" srcId="{953D55F6-C28F-4398-ACF7-0F5A82EA5AC3}" destId="{DDCB80B9-77D7-494D-A6D7-80F91563CE2A}" srcOrd="0" destOrd="0" presId="urn:microsoft.com/office/officeart/2005/8/layout/vList2"/>
    <dgm:cxn modelId="{64C51A3E-5AD8-4715-9E18-C9DB0FAA81BD}" srcId="{01D0DDF8-5074-447D-9B5C-B9E2D5965466}" destId="{953D55F6-C28F-4398-ACF7-0F5A82EA5AC3}" srcOrd="2" destOrd="0" parTransId="{D7431B55-4904-4B46-A53B-D6CF00703896}" sibTransId="{13B8F400-41B9-46A2-AB53-C29CA8C35C05}"/>
    <dgm:cxn modelId="{928B42DA-5062-4D1F-A153-D838DB638DA5}" type="presParOf" srcId="{CC975C37-CB4E-40C1-8991-931F4EF36B00}" destId="{1F4D45F1-66D8-4B8A-B76C-A61227A1E955}" srcOrd="0" destOrd="0" presId="urn:microsoft.com/office/officeart/2005/8/layout/vList2"/>
    <dgm:cxn modelId="{19277216-7657-4876-95BE-A31B91FFD178}" type="presParOf" srcId="{CC975C37-CB4E-40C1-8991-931F4EF36B00}" destId="{CEF7515F-471B-4E0D-971C-6ECAD3499383}" srcOrd="1" destOrd="0" presId="urn:microsoft.com/office/officeart/2005/8/layout/vList2"/>
    <dgm:cxn modelId="{25B6D7B4-3FE8-48BB-9AD9-1250C26CD679}" type="presParOf" srcId="{CC975C37-CB4E-40C1-8991-931F4EF36B00}" destId="{D6B22BD3-B783-4FF9-8272-D43EAE4FB828}" srcOrd="2" destOrd="0" presId="urn:microsoft.com/office/officeart/2005/8/layout/vList2"/>
    <dgm:cxn modelId="{A6BA7381-D061-4900-BA4E-9CC6CB3E7F9F}" type="presParOf" srcId="{CC975C37-CB4E-40C1-8991-931F4EF36B00}" destId="{AADDAA6B-419F-4C3C-9FA3-545B6B45E932}" srcOrd="3" destOrd="0" presId="urn:microsoft.com/office/officeart/2005/8/layout/vList2"/>
    <dgm:cxn modelId="{299AA52A-7DC2-4B7D-B060-90377F12FF14}" type="presParOf" srcId="{CC975C37-CB4E-40C1-8991-931F4EF36B00}" destId="{DDCB80B9-77D7-494D-A6D7-80F91563CE2A}" srcOrd="4" destOrd="0" presId="urn:microsoft.com/office/officeart/2005/8/layout/vList2"/>
    <dgm:cxn modelId="{3ADAE138-8713-4520-9EC2-F3AE63F08D81}" type="presParOf" srcId="{CC975C37-CB4E-40C1-8991-931F4EF36B00}" destId="{A5F2A21E-3FB0-4E3D-9E50-4984712D7E1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D0DDF8-5074-447D-9B5C-B9E2D5965466}" type="doc">
      <dgm:prSet loTypeId="urn:microsoft.com/office/officeart/2005/8/layout/vList2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lv-LV"/>
        </a:p>
      </dgm:t>
    </dgm:pt>
    <dgm:pt modelId="{10DC8A3C-5394-403E-850F-4D38DE51E3A3}">
      <dgm:prSet phldrT="[Text]" custT="1"/>
      <dgm:spPr/>
      <dgm:t>
        <a:bodyPr/>
        <a:lstStyle/>
        <a:p>
          <a:r>
            <a:rPr lang="lv-LV" sz="1800" b="1" noProof="0" dirty="0">
              <a:latin typeface="Arial" panose="020B0604020202020204" pitchFamily="34" charset="0"/>
              <a:cs typeface="Arial" panose="020B0604020202020204" pitchFamily="34" charset="0"/>
            </a:rPr>
            <a:t>ManaBalss.lv iniciatīva</a:t>
          </a:r>
        </a:p>
      </dgm:t>
    </dgm:pt>
    <dgm:pt modelId="{04597EFC-E257-42A5-9DEA-79A13EE01701}" type="parTrans" cxnId="{AA3E0AF6-2D20-4F71-A095-D3DF9619C32A}">
      <dgm:prSet/>
      <dgm:spPr/>
      <dgm:t>
        <a:bodyPr/>
        <a:lstStyle/>
        <a:p>
          <a:endParaRPr lang="lv-LV" sz="1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3A61D7-E7AB-4369-9BF9-2DF53D02F04B}" type="sibTrans" cxnId="{AA3E0AF6-2D20-4F71-A095-D3DF9619C32A}">
      <dgm:prSet/>
      <dgm:spPr/>
      <dgm:t>
        <a:bodyPr/>
        <a:lstStyle/>
        <a:p>
          <a:endParaRPr lang="lv-LV" sz="1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3D55F6-C28F-4398-ACF7-0F5A82EA5AC3}">
      <dgm:prSet phldrT="[Text]" custT="1"/>
      <dgm:spPr/>
      <dgm:t>
        <a:bodyPr/>
        <a:lstStyle/>
        <a:p>
          <a:r>
            <a:rPr lang="lv-LV" sz="1800" b="1" noProof="0">
              <a:latin typeface="Arial" panose="020B0604020202020204" pitchFamily="34" charset="0"/>
              <a:cs typeface="Arial" panose="020B0604020202020204" pitchFamily="34" charset="0"/>
            </a:rPr>
            <a:t>LM priekšlikums</a:t>
          </a:r>
          <a:endParaRPr lang="lv-LV" sz="18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431B55-4904-4B46-A53B-D6CF00703896}" type="parTrans" cxnId="{64C51A3E-5AD8-4715-9E18-C9DB0FAA81BD}">
      <dgm:prSet/>
      <dgm:spPr/>
      <dgm:t>
        <a:bodyPr/>
        <a:lstStyle/>
        <a:p>
          <a:endParaRPr lang="lv-LV" sz="1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B8F400-41B9-46A2-AB53-C29CA8C35C05}" type="sibTrans" cxnId="{64C51A3E-5AD8-4715-9E18-C9DB0FAA81BD}">
      <dgm:prSet/>
      <dgm:spPr/>
      <dgm:t>
        <a:bodyPr/>
        <a:lstStyle/>
        <a:p>
          <a:endParaRPr lang="lv-LV" sz="1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50F16A-73B1-424F-B491-910435A030C1}">
      <dgm:prSet phldrT="[Text]" custT="1"/>
      <dgm:spPr/>
      <dgm:t>
        <a:bodyPr/>
        <a:lstStyle/>
        <a:p>
          <a:r>
            <a:rPr lang="lv-LV" sz="1800" b="1" noProof="0" dirty="0">
              <a:latin typeface="Arial" panose="020B0604020202020204" pitchFamily="34" charset="0"/>
              <a:cs typeface="Arial" panose="020B0604020202020204" pitchFamily="34" charset="0"/>
            </a:rPr>
            <a:t>Esošā situācija </a:t>
          </a:r>
        </a:p>
      </dgm:t>
    </dgm:pt>
    <dgm:pt modelId="{AF1EB880-F566-41CB-945F-3D79B48EBA07}" type="sibTrans" cxnId="{FF352648-0414-4CD9-B5CA-739287C8D926}">
      <dgm:prSet/>
      <dgm:spPr/>
      <dgm:t>
        <a:bodyPr/>
        <a:lstStyle/>
        <a:p>
          <a:endParaRPr lang="lv-LV" sz="1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01C23D-2824-4596-911E-1A0C690FF6D1}" type="parTrans" cxnId="{FF352648-0414-4CD9-B5CA-739287C8D926}">
      <dgm:prSet/>
      <dgm:spPr/>
      <dgm:t>
        <a:bodyPr/>
        <a:lstStyle/>
        <a:p>
          <a:endParaRPr lang="lv-LV" sz="1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7BF443-FA7C-4C26-825D-645DF89CDA88}">
      <dgm:prSet custT="1"/>
      <dgm:spPr/>
      <dgm:t>
        <a:bodyPr/>
        <a:lstStyle/>
        <a:p>
          <a:r>
            <a:rPr lang="lv-LV" sz="2000" noProof="0" dirty="0">
              <a:latin typeface="Arial" panose="020B0604020202020204" pitchFamily="34" charset="0"/>
              <a:cs typeface="Arial" panose="020B0604020202020204" pitchFamily="34" charset="0"/>
            </a:rPr>
            <a:t>13 mēnešu periods – 60% atvietojums</a:t>
          </a:r>
          <a:endParaRPr lang="lv-LV" sz="2000" b="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C07FD3-5A82-4A46-A607-F7C5F2020882}" type="parTrans" cxnId="{D84A592F-0414-4D25-A7CA-9CDCAED551C2}">
      <dgm:prSet/>
      <dgm:spPr/>
      <dgm:t>
        <a:bodyPr/>
        <a:lstStyle/>
        <a:p>
          <a:endParaRPr lang="lv-LV" sz="16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101B55-379E-4BA9-99D2-2EAB3E8B6134}" type="sibTrans" cxnId="{D84A592F-0414-4D25-A7CA-9CDCAED551C2}">
      <dgm:prSet/>
      <dgm:spPr/>
      <dgm:t>
        <a:bodyPr/>
        <a:lstStyle/>
        <a:p>
          <a:endParaRPr lang="lv-LV" sz="16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60676E-AB50-4542-8FB1-35F497B0E664}">
      <dgm:prSet custT="1"/>
      <dgm:spPr/>
      <dgm:t>
        <a:bodyPr/>
        <a:lstStyle/>
        <a:p>
          <a:r>
            <a:rPr lang="lv-LV" sz="2000" noProof="0" dirty="0">
              <a:latin typeface="Arial" panose="020B0604020202020204" pitchFamily="34" charset="0"/>
              <a:cs typeface="Arial" panose="020B0604020202020204" pitchFamily="34" charset="0"/>
            </a:rPr>
            <a:t>13 mēnešu periods -  75%</a:t>
          </a:r>
          <a:endParaRPr lang="lv-LV" sz="2000" b="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55B88B-B2B4-4306-8AB8-452A96C4792B}" type="parTrans" cxnId="{2EFDEE8E-427A-4ED0-99F9-8485646519FE}">
      <dgm:prSet/>
      <dgm:spPr/>
      <dgm:t>
        <a:bodyPr/>
        <a:lstStyle/>
        <a:p>
          <a:endParaRPr lang="lv-LV" sz="16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56283D-669A-444B-A470-DB7628EE3D94}" type="sibTrans" cxnId="{2EFDEE8E-427A-4ED0-99F9-8485646519FE}">
      <dgm:prSet/>
      <dgm:spPr/>
      <dgm:t>
        <a:bodyPr/>
        <a:lstStyle/>
        <a:p>
          <a:endParaRPr lang="lv-LV" sz="16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3021AA-269E-4863-AF92-1B2A7B01E273}">
      <dgm:prSet custT="1"/>
      <dgm:spPr/>
      <dgm:t>
        <a:bodyPr/>
        <a:lstStyle/>
        <a:p>
          <a:r>
            <a:rPr lang="lv-LV" sz="2000" noProof="0" dirty="0">
              <a:latin typeface="Arial" panose="020B0604020202020204" pitchFamily="34" charset="0"/>
              <a:cs typeface="Arial" panose="020B0604020202020204" pitchFamily="34" charset="0"/>
            </a:rPr>
            <a:t>LM prioritāte joprojām ir visu pirms </a:t>
          </a:r>
          <a:r>
            <a:rPr lang="lv-LV" sz="20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palielināt bērna kopšanas </a:t>
          </a:r>
          <a:r>
            <a:rPr lang="lv-LV" sz="2000" noProof="0" dirty="0">
              <a:latin typeface="Arial" panose="020B0604020202020204" pitchFamily="34" charset="0"/>
              <a:cs typeface="Arial" panose="020B0604020202020204" pitchFamily="34" charset="0"/>
            </a:rPr>
            <a:t>pabalstu, tādējādi ievērojami palielinot ģimenes ienākumus bērna kopšanas laikā</a:t>
          </a:r>
          <a:endParaRPr lang="lv-LV" sz="2000" b="0" i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0D5C63-99FF-4C6D-AB88-40ACCFDE48D5}" type="parTrans" cxnId="{4914B50B-1D2E-41EC-8999-EA5D920D3BEF}">
      <dgm:prSet/>
      <dgm:spPr/>
      <dgm:t>
        <a:bodyPr/>
        <a:lstStyle/>
        <a:p>
          <a:endParaRPr lang="lv-LV" sz="16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2AFE75-1294-4816-A788-48D672654045}" type="sibTrans" cxnId="{4914B50B-1D2E-41EC-8999-EA5D920D3BEF}">
      <dgm:prSet/>
      <dgm:spPr/>
      <dgm:t>
        <a:bodyPr/>
        <a:lstStyle/>
        <a:p>
          <a:endParaRPr lang="lv-LV" sz="16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A0D591-AEDA-45C5-AB81-1B43A420C66A}">
      <dgm:prSet custT="1"/>
      <dgm:spPr/>
      <dgm:t>
        <a:bodyPr/>
        <a:lstStyle/>
        <a:p>
          <a:r>
            <a:rPr lang="lv-LV" sz="2000" noProof="0" dirty="0">
              <a:latin typeface="Arial" panose="020B0604020202020204" pitchFamily="34" charset="0"/>
              <a:cs typeface="Arial" panose="020B0604020202020204" pitchFamily="34" charset="0"/>
            </a:rPr>
            <a:t>19 mēnešu periods – 43,75% atvietojums</a:t>
          </a:r>
          <a:endParaRPr lang="lv-LV" sz="2000" b="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8442C4-C20A-4E15-8FEE-574AF0F87ED1}" type="parTrans" cxnId="{2DD258A6-DA5A-41F0-9265-AB5A875019A9}">
      <dgm:prSet/>
      <dgm:spPr/>
      <dgm:t>
        <a:bodyPr/>
        <a:lstStyle/>
        <a:p>
          <a:endParaRPr lang="lv-LV" sz="16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811BC0-89CA-4D0B-9E13-16890E8C17B9}" type="sibTrans" cxnId="{2DD258A6-DA5A-41F0-9265-AB5A875019A9}">
      <dgm:prSet/>
      <dgm:spPr/>
      <dgm:t>
        <a:bodyPr/>
        <a:lstStyle/>
        <a:p>
          <a:endParaRPr lang="lv-LV" sz="16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84CEA4-B39B-4016-8B43-C0472B446432}">
      <dgm:prSet custT="1"/>
      <dgm:spPr/>
      <dgm:t>
        <a:bodyPr/>
        <a:lstStyle/>
        <a:p>
          <a:r>
            <a:rPr lang="lv-LV" sz="2000" noProof="0" dirty="0">
              <a:latin typeface="Arial" panose="020B0604020202020204" pitchFamily="34" charset="0"/>
              <a:cs typeface="Arial" panose="020B0604020202020204" pitchFamily="34" charset="0"/>
            </a:rPr>
            <a:t>19 mēnešu periods - 60%</a:t>
          </a:r>
          <a:endParaRPr lang="lv-LV" sz="2000" b="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B5F157-C961-4D82-A8D7-9981C614595E}" type="parTrans" cxnId="{29A1EFB7-5AB8-4379-AD84-386E452336D0}">
      <dgm:prSet/>
      <dgm:spPr/>
      <dgm:t>
        <a:bodyPr/>
        <a:lstStyle/>
        <a:p>
          <a:endParaRPr lang="lv-LV" sz="16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87E2F6-A780-4E4C-A24E-D5BEE3B0BF14}" type="sibTrans" cxnId="{29A1EFB7-5AB8-4379-AD84-386E452336D0}">
      <dgm:prSet/>
      <dgm:spPr/>
      <dgm:t>
        <a:bodyPr/>
        <a:lstStyle/>
        <a:p>
          <a:endParaRPr lang="lv-LV" sz="16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B27944-3126-4CA8-9688-32FBF45D856C}">
      <dgm:prSet custT="1"/>
      <dgm:spPr/>
      <dgm:t>
        <a:bodyPr/>
        <a:lstStyle/>
        <a:p>
          <a:r>
            <a:rPr lang="lv-LV" sz="2000" noProof="0" dirty="0">
              <a:latin typeface="Arial" panose="020B0604020202020204" pitchFamily="34" charset="0"/>
              <a:cs typeface="Arial" panose="020B0604020202020204" pitchFamily="34" charset="0"/>
            </a:rPr>
            <a:t>kā arī veikt pabalsta indeksāciju reiz gadā, pamatojoties uz inflācijas rādītājiem</a:t>
          </a:r>
          <a:endParaRPr lang="lv-LV" sz="2000" b="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34A441-6212-4E0F-9C77-1E307D72BF38}" type="parTrans" cxnId="{4155D200-847B-414F-9F48-FA3C5B4995AA}">
      <dgm:prSet/>
      <dgm:spPr/>
      <dgm:t>
        <a:bodyPr/>
        <a:lstStyle/>
        <a:p>
          <a:endParaRPr lang="lv-LV" sz="16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4AA5E2-1E83-4841-A9D9-F528C7D8FE4B}" type="sibTrans" cxnId="{4155D200-847B-414F-9F48-FA3C5B4995AA}">
      <dgm:prSet/>
      <dgm:spPr/>
      <dgm:t>
        <a:bodyPr/>
        <a:lstStyle/>
        <a:p>
          <a:endParaRPr lang="lv-LV" sz="16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8C5E49-5130-4CCE-B27F-4D30F54D7062}">
      <dgm:prSet custT="1"/>
      <dgm:spPr/>
      <dgm:t>
        <a:bodyPr/>
        <a:lstStyle/>
        <a:p>
          <a:r>
            <a:rPr lang="lv-LV" sz="2000" b="0" noProof="0" dirty="0">
              <a:latin typeface="Arial" panose="020B0604020202020204" pitchFamily="34" charset="0"/>
              <a:cs typeface="Arial" panose="020B0604020202020204" pitchFamily="34" charset="0"/>
            </a:rPr>
            <a:t>palielinot vecāku pabalstu, </a:t>
          </a:r>
          <a:r>
            <a:rPr lang="en-GB" sz="2000" b="0" noProof="0" dirty="0">
              <a:latin typeface="Arial" panose="020B0604020202020204" pitchFamily="34" charset="0"/>
              <a:cs typeface="Arial" panose="020B0604020202020204" pitchFamily="34" charset="0"/>
            </a:rPr>
            <a:t>p</a:t>
          </a:r>
          <a:r>
            <a:rPr lang="lv-LV" sz="2000" b="0" noProof="0" dirty="0" err="1">
              <a:latin typeface="Arial" panose="020B0604020202020204" pitchFamily="34" charset="0"/>
              <a:cs typeface="Arial" panose="020B0604020202020204" pitchFamily="34" charset="0"/>
            </a:rPr>
            <a:t>apildu</a:t>
          </a:r>
          <a:r>
            <a:rPr lang="lv-LV" sz="2000" b="0" noProof="0" dirty="0">
              <a:latin typeface="Arial" panose="020B0604020202020204" pitchFamily="34" charset="0"/>
              <a:cs typeface="Arial" panose="020B0604020202020204" pitchFamily="34" charset="0"/>
            </a:rPr>
            <a:t> nepieciešamais finansējums 2026.gadā – 71,7 milj. </a:t>
          </a:r>
          <a:r>
            <a:rPr lang="lv-LV" sz="2000" b="0" i="1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endParaRPr lang="lv-LV" sz="2000" b="0" i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1CB4CA-11F2-492F-A5C2-74C8AE77002D}" type="parTrans" cxnId="{B1DAD403-CE3C-4E65-A733-6F6686A8BB15}">
      <dgm:prSet/>
      <dgm:spPr/>
    </dgm:pt>
    <dgm:pt modelId="{242A1534-5903-4ECC-A6AF-445C36672980}" type="sibTrans" cxnId="{B1DAD403-CE3C-4E65-A733-6F6686A8BB15}">
      <dgm:prSet/>
      <dgm:spPr/>
    </dgm:pt>
    <dgm:pt modelId="{CC975C37-CB4E-40C1-8991-931F4EF36B00}" type="pres">
      <dgm:prSet presAssocID="{01D0DDF8-5074-447D-9B5C-B9E2D596546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4D45F1-66D8-4B8A-B76C-A61227A1E955}" type="pres">
      <dgm:prSet presAssocID="{C350F16A-73B1-424F-B491-910435A030C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F7515F-471B-4E0D-971C-6ECAD3499383}" type="pres">
      <dgm:prSet presAssocID="{C350F16A-73B1-424F-B491-910435A030C1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B22BD3-B783-4FF9-8272-D43EAE4FB828}" type="pres">
      <dgm:prSet presAssocID="{10DC8A3C-5394-403E-850F-4D38DE51E3A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DDAA6B-419F-4C3C-9FA3-545B6B45E932}" type="pres">
      <dgm:prSet presAssocID="{10DC8A3C-5394-403E-850F-4D38DE51E3A3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CB80B9-77D7-494D-A6D7-80F91563CE2A}" type="pres">
      <dgm:prSet presAssocID="{953D55F6-C28F-4398-ACF7-0F5A82EA5AC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F2A21E-3FB0-4E3D-9E50-4984712D7E13}" type="pres">
      <dgm:prSet presAssocID="{953D55F6-C28F-4398-ACF7-0F5A82EA5AC3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55D200-847B-414F-9F48-FA3C5B4995AA}" srcId="{10DC8A3C-5394-403E-850F-4D38DE51E3A3}" destId="{4CB27944-3126-4CA8-9688-32FBF45D856C}" srcOrd="2" destOrd="0" parTransId="{C934A441-6212-4E0F-9C77-1E307D72BF38}" sibTransId="{844AA5E2-1E83-4841-A9D9-F528C7D8FE4B}"/>
    <dgm:cxn modelId="{4914B50B-1D2E-41EC-8999-EA5D920D3BEF}" srcId="{953D55F6-C28F-4398-ACF7-0F5A82EA5AC3}" destId="{073021AA-269E-4863-AF92-1B2A7B01E273}" srcOrd="0" destOrd="0" parTransId="{5F0D5C63-99FF-4C6D-AB88-40ACCFDE48D5}" sibTransId="{3F2AFE75-1294-4816-A788-48D672654045}"/>
    <dgm:cxn modelId="{23759EB3-DB61-458A-8D5A-0C11960DAF95}" type="presOf" srcId="{10DC8A3C-5394-403E-850F-4D38DE51E3A3}" destId="{D6B22BD3-B783-4FF9-8272-D43EAE4FB828}" srcOrd="0" destOrd="0" presId="urn:microsoft.com/office/officeart/2005/8/layout/vList2"/>
    <dgm:cxn modelId="{2EFDEE8E-427A-4ED0-99F9-8485646519FE}" srcId="{10DC8A3C-5394-403E-850F-4D38DE51E3A3}" destId="{B260676E-AB50-4542-8FB1-35F497B0E664}" srcOrd="0" destOrd="0" parTransId="{9A55B88B-B2B4-4306-8AB8-452A96C4792B}" sibTransId="{7B56283D-669A-444B-A470-DB7628EE3D94}"/>
    <dgm:cxn modelId="{375CB53C-13D5-464A-A0DD-876FB4C34E16}" type="presOf" srcId="{073021AA-269E-4863-AF92-1B2A7B01E273}" destId="{A5F2A21E-3FB0-4E3D-9E50-4984712D7E13}" srcOrd="0" destOrd="0" presId="urn:microsoft.com/office/officeart/2005/8/layout/vList2"/>
    <dgm:cxn modelId="{C648E42E-4EFB-4755-9511-E0ABED32A80D}" type="presOf" srcId="{8BA0D591-AEDA-45C5-AB81-1B43A420C66A}" destId="{CEF7515F-471B-4E0D-971C-6ECAD3499383}" srcOrd="0" destOrd="1" presId="urn:microsoft.com/office/officeart/2005/8/layout/vList2"/>
    <dgm:cxn modelId="{FF352648-0414-4CD9-B5CA-739287C8D926}" srcId="{01D0DDF8-5074-447D-9B5C-B9E2D5965466}" destId="{C350F16A-73B1-424F-B491-910435A030C1}" srcOrd="0" destOrd="0" parTransId="{D901C23D-2824-4596-911E-1A0C690FF6D1}" sibTransId="{AF1EB880-F566-41CB-945F-3D79B48EBA07}"/>
    <dgm:cxn modelId="{AA3E0AF6-2D20-4F71-A095-D3DF9619C32A}" srcId="{01D0DDF8-5074-447D-9B5C-B9E2D5965466}" destId="{10DC8A3C-5394-403E-850F-4D38DE51E3A3}" srcOrd="1" destOrd="0" parTransId="{04597EFC-E257-42A5-9DEA-79A13EE01701}" sibTransId="{443A61D7-E7AB-4369-9BF9-2DF53D02F04B}"/>
    <dgm:cxn modelId="{16A68C71-B3BE-43EA-B5CC-1807B9C1C2B9}" type="presOf" srcId="{B260676E-AB50-4542-8FB1-35F497B0E664}" destId="{AADDAA6B-419F-4C3C-9FA3-545B6B45E932}" srcOrd="0" destOrd="0" presId="urn:microsoft.com/office/officeart/2005/8/layout/vList2"/>
    <dgm:cxn modelId="{29A1EFB7-5AB8-4379-AD84-386E452336D0}" srcId="{10DC8A3C-5394-403E-850F-4D38DE51E3A3}" destId="{9E84CEA4-B39B-4016-8B43-C0472B446432}" srcOrd="1" destOrd="0" parTransId="{EDB5F157-C961-4D82-A8D7-9981C614595E}" sibTransId="{1487E2F6-A780-4E4C-A24E-D5BEE3B0BF14}"/>
    <dgm:cxn modelId="{5AAA03EF-9815-45A9-B079-EDB8412CF40F}" type="presOf" srcId="{01D0DDF8-5074-447D-9B5C-B9E2D5965466}" destId="{CC975C37-CB4E-40C1-8991-931F4EF36B00}" srcOrd="0" destOrd="0" presId="urn:microsoft.com/office/officeart/2005/8/layout/vList2"/>
    <dgm:cxn modelId="{B1DAD403-CE3C-4E65-A733-6F6686A8BB15}" srcId="{953D55F6-C28F-4398-ACF7-0F5A82EA5AC3}" destId="{B28C5E49-5130-4CCE-B27F-4D30F54D7062}" srcOrd="1" destOrd="0" parTransId="{9C1CB4CA-11F2-492F-A5C2-74C8AE77002D}" sibTransId="{242A1534-5903-4ECC-A6AF-445C36672980}"/>
    <dgm:cxn modelId="{74B16A47-C5A7-4ED8-82C2-DE4535B972BE}" type="presOf" srcId="{C350F16A-73B1-424F-B491-910435A030C1}" destId="{1F4D45F1-66D8-4B8A-B76C-A61227A1E955}" srcOrd="0" destOrd="0" presId="urn:microsoft.com/office/officeart/2005/8/layout/vList2"/>
    <dgm:cxn modelId="{577A8216-A075-4DB0-9082-FE12ADB40415}" type="presOf" srcId="{4CB27944-3126-4CA8-9688-32FBF45D856C}" destId="{AADDAA6B-419F-4C3C-9FA3-545B6B45E932}" srcOrd="0" destOrd="2" presId="urn:microsoft.com/office/officeart/2005/8/layout/vList2"/>
    <dgm:cxn modelId="{E24E153C-C94A-4F97-AE64-450C7352BD3C}" type="presOf" srcId="{B28C5E49-5130-4CCE-B27F-4D30F54D7062}" destId="{A5F2A21E-3FB0-4E3D-9E50-4984712D7E13}" srcOrd="0" destOrd="1" presId="urn:microsoft.com/office/officeart/2005/8/layout/vList2"/>
    <dgm:cxn modelId="{D84A592F-0414-4D25-A7CA-9CDCAED551C2}" srcId="{C350F16A-73B1-424F-B491-910435A030C1}" destId="{877BF443-FA7C-4C26-825D-645DF89CDA88}" srcOrd="0" destOrd="0" parTransId="{7FC07FD3-5A82-4A46-A607-F7C5F2020882}" sibTransId="{01101B55-379E-4BA9-99D2-2EAB3E8B6134}"/>
    <dgm:cxn modelId="{8FE0AA3A-08F3-4B9B-A3DC-5BF7941ED0CE}" type="presOf" srcId="{877BF443-FA7C-4C26-825D-645DF89CDA88}" destId="{CEF7515F-471B-4E0D-971C-6ECAD3499383}" srcOrd="0" destOrd="0" presId="urn:microsoft.com/office/officeart/2005/8/layout/vList2"/>
    <dgm:cxn modelId="{A6AFBA56-4847-4DDC-A370-8C49DEAB87A9}" type="presOf" srcId="{953D55F6-C28F-4398-ACF7-0F5A82EA5AC3}" destId="{DDCB80B9-77D7-494D-A6D7-80F91563CE2A}" srcOrd="0" destOrd="0" presId="urn:microsoft.com/office/officeart/2005/8/layout/vList2"/>
    <dgm:cxn modelId="{2DD258A6-DA5A-41F0-9265-AB5A875019A9}" srcId="{C350F16A-73B1-424F-B491-910435A030C1}" destId="{8BA0D591-AEDA-45C5-AB81-1B43A420C66A}" srcOrd="1" destOrd="0" parTransId="{088442C4-C20A-4E15-8FEE-574AF0F87ED1}" sibTransId="{D0811BC0-89CA-4D0B-9E13-16890E8C17B9}"/>
    <dgm:cxn modelId="{64C51A3E-5AD8-4715-9E18-C9DB0FAA81BD}" srcId="{01D0DDF8-5074-447D-9B5C-B9E2D5965466}" destId="{953D55F6-C28F-4398-ACF7-0F5A82EA5AC3}" srcOrd="2" destOrd="0" parTransId="{D7431B55-4904-4B46-A53B-D6CF00703896}" sibTransId="{13B8F400-41B9-46A2-AB53-C29CA8C35C05}"/>
    <dgm:cxn modelId="{FFDFEB70-AEC1-4735-8533-6C3464A8ED83}" type="presOf" srcId="{9E84CEA4-B39B-4016-8B43-C0472B446432}" destId="{AADDAA6B-419F-4C3C-9FA3-545B6B45E932}" srcOrd="0" destOrd="1" presId="urn:microsoft.com/office/officeart/2005/8/layout/vList2"/>
    <dgm:cxn modelId="{928B42DA-5062-4D1F-A153-D838DB638DA5}" type="presParOf" srcId="{CC975C37-CB4E-40C1-8991-931F4EF36B00}" destId="{1F4D45F1-66D8-4B8A-B76C-A61227A1E955}" srcOrd="0" destOrd="0" presId="urn:microsoft.com/office/officeart/2005/8/layout/vList2"/>
    <dgm:cxn modelId="{19277216-7657-4876-95BE-A31B91FFD178}" type="presParOf" srcId="{CC975C37-CB4E-40C1-8991-931F4EF36B00}" destId="{CEF7515F-471B-4E0D-971C-6ECAD3499383}" srcOrd="1" destOrd="0" presId="urn:microsoft.com/office/officeart/2005/8/layout/vList2"/>
    <dgm:cxn modelId="{25B6D7B4-3FE8-48BB-9AD9-1250C26CD679}" type="presParOf" srcId="{CC975C37-CB4E-40C1-8991-931F4EF36B00}" destId="{D6B22BD3-B783-4FF9-8272-D43EAE4FB828}" srcOrd="2" destOrd="0" presId="urn:microsoft.com/office/officeart/2005/8/layout/vList2"/>
    <dgm:cxn modelId="{A6BA7381-D061-4900-BA4E-9CC6CB3E7F9F}" type="presParOf" srcId="{CC975C37-CB4E-40C1-8991-931F4EF36B00}" destId="{AADDAA6B-419F-4C3C-9FA3-545B6B45E932}" srcOrd="3" destOrd="0" presId="urn:microsoft.com/office/officeart/2005/8/layout/vList2"/>
    <dgm:cxn modelId="{299AA52A-7DC2-4B7D-B060-90377F12FF14}" type="presParOf" srcId="{CC975C37-CB4E-40C1-8991-931F4EF36B00}" destId="{DDCB80B9-77D7-494D-A6D7-80F91563CE2A}" srcOrd="4" destOrd="0" presId="urn:microsoft.com/office/officeart/2005/8/layout/vList2"/>
    <dgm:cxn modelId="{3ADAE138-8713-4520-9EC2-F3AE63F08D81}" type="presParOf" srcId="{CC975C37-CB4E-40C1-8991-931F4EF36B00}" destId="{A5F2A21E-3FB0-4E3D-9E50-4984712D7E1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D0DDF8-5074-447D-9B5C-B9E2D5965466}" type="doc">
      <dgm:prSet loTypeId="urn:microsoft.com/office/officeart/2005/8/layout/vList2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lv-LV"/>
        </a:p>
      </dgm:t>
    </dgm:pt>
    <dgm:pt modelId="{10DC8A3C-5394-403E-850F-4D38DE51E3A3}">
      <dgm:prSet phldrT="[Text]" custT="1"/>
      <dgm:spPr/>
      <dgm:t>
        <a:bodyPr/>
        <a:lstStyle/>
        <a:p>
          <a:r>
            <a:rPr lang="lv-LV" sz="1800" b="1" noProof="0" dirty="0">
              <a:latin typeface="Arial" panose="020B0604020202020204" pitchFamily="34" charset="0"/>
              <a:cs typeface="Arial" panose="020B0604020202020204" pitchFamily="34" charset="0"/>
            </a:rPr>
            <a:t>ManaBalss.lv iniciatīva</a:t>
          </a:r>
        </a:p>
      </dgm:t>
    </dgm:pt>
    <dgm:pt modelId="{04597EFC-E257-42A5-9DEA-79A13EE01701}" type="parTrans" cxnId="{AA3E0AF6-2D20-4F71-A095-D3DF9619C32A}">
      <dgm:prSet/>
      <dgm:spPr/>
      <dgm:t>
        <a:bodyPr/>
        <a:lstStyle/>
        <a:p>
          <a:endParaRPr lang="lv-LV" sz="20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3A61D7-E7AB-4369-9BF9-2DF53D02F04B}" type="sibTrans" cxnId="{AA3E0AF6-2D20-4F71-A095-D3DF9619C32A}">
      <dgm:prSet/>
      <dgm:spPr/>
      <dgm:t>
        <a:bodyPr/>
        <a:lstStyle/>
        <a:p>
          <a:endParaRPr lang="lv-LV" sz="20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3D55F6-C28F-4398-ACF7-0F5A82EA5AC3}">
      <dgm:prSet phldrT="[Text]" custT="1"/>
      <dgm:spPr/>
      <dgm:t>
        <a:bodyPr/>
        <a:lstStyle/>
        <a:p>
          <a:r>
            <a:rPr lang="lv-LV" sz="1800" b="1" noProof="0" dirty="0">
              <a:latin typeface="Arial" panose="020B0604020202020204" pitchFamily="34" charset="0"/>
              <a:cs typeface="Arial" panose="020B0604020202020204" pitchFamily="34" charset="0"/>
            </a:rPr>
            <a:t>LM priekšlikums</a:t>
          </a:r>
        </a:p>
      </dgm:t>
    </dgm:pt>
    <dgm:pt modelId="{D7431B55-4904-4B46-A53B-D6CF00703896}" type="parTrans" cxnId="{64C51A3E-5AD8-4715-9E18-C9DB0FAA81BD}">
      <dgm:prSet/>
      <dgm:spPr/>
      <dgm:t>
        <a:bodyPr/>
        <a:lstStyle/>
        <a:p>
          <a:endParaRPr lang="lv-LV" sz="20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B8F400-41B9-46A2-AB53-C29CA8C35C05}" type="sibTrans" cxnId="{64C51A3E-5AD8-4715-9E18-C9DB0FAA81BD}">
      <dgm:prSet/>
      <dgm:spPr/>
      <dgm:t>
        <a:bodyPr/>
        <a:lstStyle/>
        <a:p>
          <a:endParaRPr lang="lv-LV" sz="20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50F16A-73B1-424F-B491-910435A030C1}">
      <dgm:prSet phldrT="[Text]" custT="1"/>
      <dgm:spPr/>
      <dgm:t>
        <a:bodyPr/>
        <a:lstStyle/>
        <a:p>
          <a:r>
            <a:rPr lang="lv-LV" sz="1800" b="1" noProof="0" dirty="0">
              <a:latin typeface="Arial" panose="020B0604020202020204" pitchFamily="34" charset="0"/>
              <a:cs typeface="Arial" panose="020B0604020202020204" pitchFamily="34" charset="0"/>
            </a:rPr>
            <a:t>Esošā situācija </a:t>
          </a:r>
        </a:p>
      </dgm:t>
    </dgm:pt>
    <dgm:pt modelId="{AF1EB880-F566-41CB-945F-3D79B48EBA07}" type="sibTrans" cxnId="{FF352648-0414-4CD9-B5CA-739287C8D926}">
      <dgm:prSet/>
      <dgm:spPr/>
      <dgm:t>
        <a:bodyPr/>
        <a:lstStyle/>
        <a:p>
          <a:endParaRPr lang="lv-LV" sz="20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01C23D-2824-4596-911E-1A0C690FF6D1}" type="parTrans" cxnId="{FF352648-0414-4CD9-B5CA-739287C8D926}">
      <dgm:prSet/>
      <dgm:spPr/>
      <dgm:t>
        <a:bodyPr/>
        <a:lstStyle/>
        <a:p>
          <a:endParaRPr lang="lv-LV" sz="20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7BF443-FA7C-4C26-825D-645DF89CDA88}">
      <dgm:prSet custT="1"/>
      <dgm:spPr/>
      <dgm:t>
        <a:bodyPr/>
        <a:lstStyle/>
        <a:p>
          <a:r>
            <a:rPr lang="lv-LV" sz="1800" noProof="0" dirty="0">
              <a:latin typeface="Arial" panose="020B0604020202020204" pitchFamily="34" charset="0"/>
              <a:cs typeface="Arial" panose="020B0604020202020204" pitchFamily="34" charset="0"/>
            </a:rPr>
            <a:t>pensionēšanās vecums ir 65 gadi</a:t>
          </a:r>
          <a:endParaRPr lang="lv-LV" sz="1800" b="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C07FD3-5A82-4A46-A607-F7C5F2020882}" type="parTrans" cxnId="{D84A592F-0414-4D25-A7CA-9CDCAED551C2}">
      <dgm:prSet/>
      <dgm:spPr/>
      <dgm:t>
        <a:bodyPr/>
        <a:lstStyle/>
        <a:p>
          <a:endParaRPr lang="lv-LV" sz="2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101B55-379E-4BA9-99D2-2EAB3E8B6134}" type="sibTrans" cxnId="{D84A592F-0414-4D25-A7CA-9CDCAED551C2}">
      <dgm:prSet/>
      <dgm:spPr/>
      <dgm:t>
        <a:bodyPr/>
        <a:lstStyle/>
        <a:p>
          <a:endParaRPr lang="lv-LV" sz="2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60676E-AB50-4542-8FB1-35F497B0E664}">
      <dgm:prSet custT="1"/>
      <dgm:spPr/>
      <dgm:t>
        <a:bodyPr/>
        <a:lstStyle/>
        <a:p>
          <a:r>
            <a:rPr lang="lv-LV" sz="1800" b="0" noProof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daudzbērnu</a:t>
          </a:r>
          <a:r>
            <a:rPr lang="lv-LV" sz="1800" b="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ģimenēm, kurās ir trīs un vairāk bērni, pensionēšanās vecumu abiem vecākiem samazināt līdz 62 gadiem (ar nosacījumu, ka ir 25 gadu darba stāžs);</a:t>
          </a:r>
        </a:p>
      </dgm:t>
    </dgm:pt>
    <dgm:pt modelId="{9A55B88B-B2B4-4306-8AB8-452A96C4792B}" type="parTrans" cxnId="{2EFDEE8E-427A-4ED0-99F9-8485646519FE}">
      <dgm:prSet/>
      <dgm:spPr/>
      <dgm:t>
        <a:bodyPr/>
        <a:lstStyle/>
        <a:p>
          <a:endParaRPr lang="lv-LV" sz="2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56283D-669A-444B-A470-DB7628EE3D94}" type="sibTrans" cxnId="{2EFDEE8E-427A-4ED0-99F9-8485646519FE}">
      <dgm:prSet/>
      <dgm:spPr/>
      <dgm:t>
        <a:bodyPr/>
        <a:lstStyle/>
        <a:p>
          <a:endParaRPr lang="lv-LV" sz="2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3021AA-269E-4863-AF92-1B2A7B01E273}">
      <dgm:prSet custT="1"/>
      <dgm:spPr/>
      <dgm:t>
        <a:bodyPr/>
        <a:lstStyle/>
        <a:p>
          <a:endParaRPr lang="lv-LV" sz="1800" b="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0D5C63-99FF-4C6D-AB88-40ACCFDE48D5}" type="parTrans" cxnId="{4914B50B-1D2E-41EC-8999-EA5D920D3BEF}">
      <dgm:prSet/>
      <dgm:spPr/>
      <dgm:t>
        <a:bodyPr/>
        <a:lstStyle/>
        <a:p>
          <a:endParaRPr lang="lv-LV" sz="2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2AFE75-1294-4816-A788-48D672654045}" type="sibTrans" cxnId="{4914B50B-1D2E-41EC-8999-EA5D920D3BEF}">
      <dgm:prSet/>
      <dgm:spPr/>
      <dgm:t>
        <a:bodyPr/>
        <a:lstStyle/>
        <a:p>
          <a:endParaRPr lang="lv-LV" sz="2400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9594C4-5C04-41C5-B38F-7840DE40B2D0}">
      <dgm:prSet custT="1"/>
      <dgm:spPr/>
      <dgm:t>
        <a:bodyPr/>
        <a:lstStyle/>
        <a:p>
          <a:r>
            <a:rPr lang="lv-LV" sz="1800" noProof="0" dirty="0">
              <a:latin typeface="Arial" panose="020B0604020202020204" pitchFamily="34" charset="0"/>
              <a:cs typeface="Arial" panose="020B0604020202020204" pitchFamily="34" charset="0"/>
            </a:rPr>
            <a:t>bērna vecāks vai aizbildnis, kura apdrošināšanas stāžs nav mazāks par 25 gadiem, piecus gadus ātrāk var pieprasīt vecuma pensiju, ja laika periodā līdz bērna 18 gadu vecuma sasniegšanai </a:t>
          </a:r>
          <a:r>
            <a:rPr lang="lv-LV" noProof="0" dirty="0">
              <a:latin typeface="Arial" panose="020B0604020202020204" pitchFamily="34" charset="0"/>
              <a:cs typeface="Arial" panose="020B0604020202020204" pitchFamily="34" charset="0"/>
            </a:rPr>
            <a:t>ne mazāk kā 8 gadus ir aprūpējis 5 vai vairāk bērnus</a:t>
          </a:r>
          <a:endParaRPr lang="lv-LV" sz="1800" b="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63430F-6DA0-4D74-9C4E-91F4511C61E3}" type="parTrans" cxnId="{94688BB9-F2F9-4EA1-B124-81E7F6CCC987}">
      <dgm:prSet/>
      <dgm:spPr/>
      <dgm:t>
        <a:bodyPr/>
        <a:lstStyle/>
        <a:p>
          <a:endParaRPr lang="lv-LV" noProof="0" dirty="0"/>
        </a:p>
      </dgm:t>
    </dgm:pt>
    <dgm:pt modelId="{0BB4AF46-7051-4A46-B79A-CE2FAECA3934}" type="sibTrans" cxnId="{94688BB9-F2F9-4EA1-B124-81E7F6CCC987}">
      <dgm:prSet/>
      <dgm:spPr/>
      <dgm:t>
        <a:bodyPr/>
        <a:lstStyle/>
        <a:p>
          <a:endParaRPr lang="lv-LV" noProof="0" dirty="0"/>
        </a:p>
      </dgm:t>
    </dgm:pt>
    <dgm:pt modelId="{D4C3CF19-5B22-4318-8F53-EC344C89FF4E}">
      <dgm:prSet custT="1"/>
      <dgm:spPr/>
      <dgm:t>
        <a:bodyPr/>
        <a:lstStyle/>
        <a:p>
          <a:r>
            <a:rPr lang="lv-LV" sz="1800" b="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ja četri bērni, tad pensionēšanas vecums 61 gads, </a:t>
          </a:r>
        </a:p>
      </dgm:t>
    </dgm:pt>
    <dgm:pt modelId="{5759971E-C804-466E-9206-DF83E5607C75}" type="parTrans" cxnId="{CC4A737A-EAD1-4DB8-A7A6-4A5DFD694A4C}">
      <dgm:prSet/>
      <dgm:spPr/>
      <dgm:t>
        <a:bodyPr/>
        <a:lstStyle/>
        <a:p>
          <a:endParaRPr lang="lv-LV" noProof="0" dirty="0"/>
        </a:p>
      </dgm:t>
    </dgm:pt>
    <dgm:pt modelId="{9875733D-1FC1-43D5-B4F5-11AD96AF8AA4}" type="sibTrans" cxnId="{CC4A737A-EAD1-4DB8-A7A6-4A5DFD694A4C}">
      <dgm:prSet/>
      <dgm:spPr/>
      <dgm:t>
        <a:bodyPr/>
        <a:lstStyle/>
        <a:p>
          <a:endParaRPr lang="lv-LV" noProof="0" dirty="0"/>
        </a:p>
      </dgm:t>
    </dgm:pt>
    <dgm:pt modelId="{0ACF2C59-9BD6-4592-A4C9-03CD568B042F}">
      <dgm:prSet custT="1"/>
      <dgm:spPr/>
      <dgm:t>
        <a:bodyPr/>
        <a:lstStyle/>
        <a:p>
          <a:r>
            <a:rPr lang="lv-LV" sz="1800" b="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ja  pieci bērni un vairāk, tad 60 gadi</a:t>
          </a:r>
        </a:p>
      </dgm:t>
    </dgm:pt>
    <dgm:pt modelId="{BB56ECA8-6CE3-4077-BAC9-3D068A8F2566}" type="parTrans" cxnId="{CAFEB36F-BB4F-4439-AC6B-0752023AB7B1}">
      <dgm:prSet/>
      <dgm:spPr/>
      <dgm:t>
        <a:bodyPr/>
        <a:lstStyle/>
        <a:p>
          <a:endParaRPr lang="lv-LV" noProof="0" dirty="0"/>
        </a:p>
      </dgm:t>
    </dgm:pt>
    <dgm:pt modelId="{C57859EE-0E84-4847-B811-B90F97B511FB}" type="sibTrans" cxnId="{CAFEB36F-BB4F-4439-AC6B-0752023AB7B1}">
      <dgm:prSet/>
      <dgm:spPr/>
      <dgm:t>
        <a:bodyPr/>
        <a:lstStyle/>
        <a:p>
          <a:endParaRPr lang="lv-LV" noProof="0" dirty="0"/>
        </a:p>
      </dgm:t>
    </dgm:pt>
    <dgm:pt modelId="{FDC21D05-A7D1-43DF-9447-E812E09E25A4}" type="pres">
      <dgm:prSet presAssocID="{01D0DDF8-5074-447D-9B5C-B9E2D596546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9BAE09-9C4D-4A97-AD93-3E475F4BD7B9}" type="pres">
      <dgm:prSet presAssocID="{C350F16A-73B1-424F-B491-910435A030C1}" presName="parentText" presStyleLbl="node1" presStyleIdx="0" presStyleCnt="3" custScaleY="5275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1C42DF-BE8C-4E5E-9F46-2C594866E027}" type="pres">
      <dgm:prSet presAssocID="{C350F16A-73B1-424F-B491-910435A030C1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1F3571-4F51-4EE5-8EAA-F94478BADC75}" type="pres">
      <dgm:prSet presAssocID="{10DC8A3C-5394-403E-850F-4D38DE51E3A3}" presName="parentText" presStyleLbl="node1" presStyleIdx="1" presStyleCnt="3" custScaleY="377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4ABF25-AE52-4713-B3B6-AFF2ADA57F81}" type="pres">
      <dgm:prSet presAssocID="{10DC8A3C-5394-403E-850F-4D38DE51E3A3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241685-4727-4FE0-A7B7-4E67EAD548E8}" type="pres">
      <dgm:prSet presAssocID="{953D55F6-C28F-4398-ACF7-0F5A82EA5AC3}" presName="parentText" presStyleLbl="node1" presStyleIdx="2" presStyleCnt="3" custScaleY="43595" custLinFactNeighborY="1597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51124-A910-407F-BF17-695BB4411FE5}" type="pres">
      <dgm:prSet presAssocID="{953D55F6-C28F-4398-ACF7-0F5A82EA5AC3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14B50B-1D2E-41EC-8999-EA5D920D3BEF}" srcId="{953D55F6-C28F-4398-ACF7-0F5A82EA5AC3}" destId="{073021AA-269E-4863-AF92-1B2A7B01E273}" srcOrd="0" destOrd="0" parTransId="{5F0D5C63-99FF-4C6D-AB88-40ACCFDE48D5}" sibTransId="{3F2AFE75-1294-4816-A788-48D672654045}"/>
    <dgm:cxn modelId="{0939B8B1-B5B9-4E32-BF6E-5A80CA27336D}" type="presOf" srcId="{877BF443-FA7C-4C26-825D-645DF89CDA88}" destId="{6D1C42DF-BE8C-4E5E-9F46-2C594866E027}" srcOrd="0" destOrd="0" presId="urn:microsoft.com/office/officeart/2005/8/layout/vList2"/>
    <dgm:cxn modelId="{2EFDEE8E-427A-4ED0-99F9-8485646519FE}" srcId="{10DC8A3C-5394-403E-850F-4D38DE51E3A3}" destId="{B260676E-AB50-4542-8FB1-35F497B0E664}" srcOrd="0" destOrd="0" parTransId="{9A55B88B-B2B4-4306-8AB8-452A96C4792B}" sibTransId="{7B56283D-669A-444B-A470-DB7628EE3D94}"/>
    <dgm:cxn modelId="{CAFEB36F-BB4F-4439-AC6B-0752023AB7B1}" srcId="{10DC8A3C-5394-403E-850F-4D38DE51E3A3}" destId="{0ACF2C59-9BD6-4592-A4C9-03CD568B042F}" srcOrd="2" destOrd="0" parTransId="{BB56ECA8-6CE3-4077-BAC9-3D068A8F2566}" sibTransId="{C57859EE-0E84-4847-B811-B90F97B511FB}"/>
    <dgm:cxn modelId="{8B678D09-F9CF-4834-BA67-E5AF0678AA76}" type="presOf" srcId="{0ACF2C59-9BD6-4592-A4C9-03CD568B042F}" destId="{C74ABF25-AE52-4713-B3B6-AFF2ADA57F81}" srcOrd="0" destOrd="2" presId="urn:microsoft.com/office/officeart/2005/8/layout/vList2"/>
    <dgm:cxn modelId="{560CD35A-A023-464E-A8F2-7C4FF6DA3E62}" type="presOf" srcId="{953D55F6-C28F-4398-ACF7-0F5A82EA5AC3}" destId="{47241685-4727-4FE0-A7B7-4E67EAD548E8}" srcOrd="0" destOrd="0" presId="urn:microsoft.com/office/officeart/2005/8/layout/vList2"/>
    <dgm:cxn modelId="{AA3E0AF6-2D20-4F71-A095-D3DF9619C32A}" srcId="{01D0DDF8-5074-447D-9B5C-B9E2D5965466}" destId="{10DC8A3C-5394-403E-850F-4D38DE51E3A3}" srcOrd="1" destOrd="0" parTransId="{04597EFC-E257-42A5-9DEA-79A13EE01701}" sibTransId="{443A61D7-E7AB-4369-9BF9-2DF53D02F04B}"/>
    <dgm:cxn modelId="{FF352648-0414-4CD9-B5CA-739287C8D926}" srcId="{01D0DDF8-5074-447D-9B5C-B9E2D5965466}" destId="{C350F16A-73B1-424F-B491-910435A030C1}" srcOrd="0" destOrd="0" parTransId="{D901C23D-2824-4596-911E-1A0C690FF6D1}" sibTransId="{AF1EB880-F566-41CB-945F-3D79B48EBA07}"/>
    <dgm:cxn modelId="{BB4B955D-A60C-4106-B82D-B0A909E1C70C}" type="presOf" srcId="{01D0DDF8-5074-447D-9B5C-B9E2D5965466}" destId="{FDC21D05-A7D1-43DF-9447-E812E09E25A4}" srcOrd="0" destOrd="0" presId="urn:microsoft.com/office/officeart/2005/8/layout/vList2"/>
    <dgm:cxn modelId="{CC4A737A-EAD1-4DB8-A7A6-4A5DFD694A4C}" srcId="{10DC8A3C-5394-403E-850F-4D38DE51E3A3}" destId="{D4C3CF19-5B22-4318-8F53-EC344C89FF4E}" srcOrd="1" destOrd="0" parTransId="{5759971E-C804-466E-9206-DF83E5607C75}" sibTransId="{9875733D-1FC1-43D5-B4F5-11AD96AF8AA4}"/>
    <dgm:cxn modelId="{CBFADDE6-5700-4717-A411-AB0F523181AA}" type="presOf" srcId="{C350F16A-73B1-424F-B491-910435A030C1}" destId="{4C9BAE09-9C4D-4A97-AD93-3E475F4BD7B9}" srcOrd="0" destOrd="0" presId="urn:microsoft.com/office/officeart/2005/8/layout/vList2"/>
    <dgm:cxn modelId="{69F9455E-A8BE-4A1D-9357-D9B774C562B4}" type="presOf" srcId="{073021AA-269E-4863-AF92-1B2A7B01E273}" destId="{D8B51124-A910-407F-BF17-695BB4411FE5}" srcOrd="0" destOrd="0" presId="urn:microsoft.com/office/officeart/2005/8/layout/vList2"/>
    <dgm:cxn modelId="{D84A592F-0414-4D25-A7CA-9CDCAED551C2}" srcId="{C350F16A-73B1-424F-B491-910435A030C1}" destId="{877BF443-FA7C-4C26-825D-645DF89CDA88}" srcOrd="0" destOrd="0" parTransId="{7FC07FD3-5A82-4A46-A607-F7C5F2020882}" sibTransId="{01101B55-379E-4BA9-99D2-2EAB3E8B6134}"/>
    <dgm:cxn modelId="{9413EB96-8B58-4BBB-95C9-E802264AA3A2}" type="presOf" srcId="{10DC8A3C-5394-403E-850F-4D38DE51E3A3}" destId="{BA1F3571-4F51-4EE5-8EAA-F94478BADC75}" srcOrd="0" destOrd="0" presId="urn:microsoft.com/office/officeart/2005/8/layout/vList2"/>
    <dgm:cxn modelId="{6E6DB5C5-A411-4B26-9149-13E4AC07ACB8}" type="presOf" srcId="{D4C3CF19-5B22-4318-8F53-EC344C89FF4E}" destId="{C74ABF25-AE52-4713-B3B6-AFF2ADA57F81}" srcOrd="0" destOrd="1" presId="urn:microsoft.com/office/officeart/2005/8/layout/vList2"/>
    <dgm:cxn modelId="{35E29AFC-D5F1-4E1C-A203-7CE0B345132A}" type="presOf" srcId="{F19594C4-5C04-41C5-B38F-7840DE40B2D0}" destId="{6D1C42DF-BE8C-4E5E-9F46-2C594866E027}" srcOrd="0" destOrd="1" presId="urn:microsoft.com/office/officeart/2005/8/layout/vList2"/>
    <dgm:cxn modelId="{64C51A3E-5AD8-4715-9E18-C9DB0FAA81BD}" srcId="{01D0DDF8-5074-447D-9B5C-B9E2D5965466}" destId="{953D55F6-C28F-4398-ACF7-0F5A82EA5AC3}" srcOrd="2" destOrd="0" parTransId="{D7431B55-4904-4B46-A53B-D6CF00703896}" sibTransId="{13B8F400-41B9-46A2-AB53-C29CA8C35C05}"/>
    <dgm:cxn modelId="{FEAEDE90-9C20-448B-B654-5220CA7F8405}" type="presOf" srcId="{B260676E-AB50-4542-8FB1-35F497B0E664}" destId="{C74ABF25-AE52-4713-B3B6-AFF2ADA57F81}" srcOrd="0" destOrd="0" presId="urn:microsoft.com/office/officeart/2005/8/layout/vList2"/>
    <dgm:cxn modelId="{94688BB9-F2F9-4EA1-B124-81E7F6CCC987}" srcId="{C350F16A-73B1-424F-B491-910435A030C1}" destId="{F19594C4-5C04-41C5-B38F-7840DE40B2D0}" srcOrd="1" destOrd="0" parTransId="{B263430F-6DA0-4D74-9C4E-91F4511C61E3}" sibTransId="{0BB4AF46-7051-4A46-B79A-CE2FAECA3934}"/>
    <dgm:cxn modelId="{361A10D2-ABC1-4C4F-9DD4-8C85F9B0D185}" type="presParOf" srcId="{FDC21D05-A7D1-43DF-9447-E812E09E25A4}" destId="{4C9BAE09-9C4D-4A97-AD93-3E475F4BD7B9}" srcOrd="0" destOrd="0" presId="urn:microsoft.com/office/officeart/2005/8/layout/vList2"/>
    <dgm:cxn modelId="{3F1663BB-778E-4A49-A261-86F0458C5FED}" type="presParOf" srcId="{FDC21D05-A7D1-43DF-9447-E812E09E25A4}" destId="{6D1C42DF-BE8C-4E5E-9F46-2C594866E027}" srcOrd="1" destOrd="0" presId="urn:microsoft.com/office/officeart/2005/8/layout/vList2"/>
    <dgm:cxn modelId="{EE315825-4CBA-41EE-934D-5685BD82EB44}" type="presParOf" srcId="{FDC21D05-A7D1-43DF-9447-E812E09E25A4}" destId="{BA1F3571-4F51-4EE5-8EAA-F94478BADC75}" srcOrd="2" destOrd="0" presId="urn:microsoft.com/office/officeart/2005/8/layout/vList2"/>
    <dgm:cxn modelId="{60625F19-C776-4C91-914D-656D2BBA8F15}" type="presParOf" srcId="{FDC21D05-A7D1-43DF-9447-E812E09E25A4}" destId="{C74ABF25-AE52-4713-B3B6-AFF2ADA57F81}" srcOrd="3" destOrd="0" presId="urn:microsoft.com/office/officeart/2005/8/layout/vList2"/>
    <dgm:cxn modelId="{28EBF345-D66C-43DF-A567-B58E2D2DF8DB}" type="presParOf" srcId="{FDC21D05-A7D1-43DF-9447-E812E09E25A4}" destId="{47241685-4727-4FE0-A7B7-4E67EAD548E8}" srcOrd="4" destOrd="0" presId="urn:microsoft.com/office/officeart/2005/8/layout/vList2"/>
    <dgm:cxn modelId="{3F3157BE-2D86-49A8-868D-C5401722EC5A}" type="presParOf" srcId="{FDC21D05-A7D1-43DF-9447-E812E09E25A4}" destId="{D8B51124-A910-407F-BF17-695BB4411FE5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3BAA7-84A3-4764-A52A-4F8E361778F7}">
      <dsp:nvSpPr>
        <dsp:cNvPr id="0" name=""/>
        <dsp:cNvSpPr/>
      </dsp:nvSpPr>
      <dsp:spPr>
        <a:xfrm>
          <a:off x="0" y="6423"/>
          <a:ext cx="8410353" cy="77208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Esošā situācija </a:t>
          </a:r>
        </a:p>
      </dsp:txBody>
      <dsp:txXfrm>
        <a:off x="37690" y="44113"/>
        <a:ext cx="8334973" cy="696707"/>
      </dsp:txXfrm>
    </dsp:sp>
    <dsp:sp modelId="{1EF41B8C-55D3-4160-A180-C512AC6931E5}">
      <dsp:nvSpPr>
        <dsp:cNvPr id="0" name=""/>
        <dsp:cNvSpPr/>
      </dsp:nvSpPr>
      <dsp:spPr>
        <a:xfrm>
          <a:off x="0" y="778511"/>
          <a:ext cx="8410353" cy="794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02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2000" b="0" kern="1200" noProof="0" dirty="0">
              <a:latin typeface="Arial" panose="020B0604020202020204" pitchFamily="34" charset="0"/>
              <a:cs typeface="Arial" panose="020B0604020202020204" pitchFamily="34" charset="0"/>
            </a:rPr>
            <a:t>421,17 </a:t>
          </a:r>
          <a:r>
            <a:rPr lang="lv-LV" sz="2000" b="0" i="1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2000" b="0" kern="1200" noProof="0" dirty="0">
              <a:latin typeface="Arial" panose="020B0604020202020204" pitchFamily="34" charset="0"/>
              <a:cs typeface="Arial" panose="020B0604020202020204" pitchFamily="34" charset="0"/>
            </a:rPr>
            <a:t> par bērnu</a:t>
          </a:r>
        </a:p>
      </dsp:txBody>
      <dsp:txXfrm>
        <a:off x="0" y="778511"/>
        <a:ext cx="8410353" cy="794880"/>
      </dsp:txXfrm>
    </dsp:sp>
    <dsp:sp modelId="{35A12807-8437-4E02-A4B0-535DB277725E}">
      <dsp:nvSpPr>
        <dsp:cNvPr id="0" name=""/>
        <dsp:cNvSpPr/>
      </dsp:nvSpPr>
      <dsp:spPr>
        <a:xfrm>
          <a:off x="0" y="1573391"/>
          <a:ext cx="8410353" cy="77208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ManaBalss</a:t>
          </a:r>
          <a:r>
            <a:rPr lang="en-GB" sz="18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.lv</a:t>
          </a:r>
          <a:r>
            <a:rPr lang="lv-LV" sz="18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 iniciatīva</a:t>
          </a:r>
        </a:p>
      </dsp:txBody>
      <dsp:txXfrm>
        <a:off x="37690" y="1611081"/>
        <a:ext cx="8334973" cy="696707"/>
      </dsp:txXfrm>
    </dsp:sp>
    <dsp:sp modelId="{3C361113-C771-4C00-AD21-8081D5E0E2B2}">
      <dsp:nvSpPr>
        <dsp:cNvPr id="0" name=""/>
        <dsp:cNvSpPr/>
      </dsp:nvSpPr>
      <dsp:spPr>
        <a:xfrm>
          <a:off x="0" y="2345478"/>
          <a:ext cx="8410353" cy="794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02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000" b="0" kern="1200" noProof="0" dirty="0">
              <a:latin typeface="Arial" panose="020B0604020202020204" pitchFamily="34" charset="0"/>
              <a:cs typeface="Arial" panose="020B0604020202020204" pitchFamily="34" charset="0"/>
            </a:rPr>
            <a:t>n</a:t>
          </a:r>
          <a:r>
            <a:rPr lang="lv-LV" sz="2000" b="0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oteikt</a:t>
          </a:r>
          <a:r>
            <a:rPr lang="lv-LV" sz="2000" b="0" kern="1200" noProof="0" dirty="0">
              <a:latin typeface="Arial" panose="020B0604020202020204" pitchFamily="34" charset="0"/>
              <a:cs typeface="Arial" panose="020B0604020202020204" pitchFamily="34" charset="0"/>
            </a:rPr>
            <a:t> 600 </a:t>
          </a:r>
          <a:r>
            <a:rPr lang="lv-LV" sz="2000" b="0" i="1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2000" b="0" kern="1200" noProof="0" dirty="0">
              <a:latin typeface="Arial" panose="020B0604020202020204" pitchFamily="34" charset="0"/>
              <a:cs typeface="Arial" panose="020B0604020202020204" pitchFamily="34" charset="0"/>
            </a:rPr>
            <a:t> apmērā par bērnu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000" b="0" kern="1200" noProof="0" dirty="0">
              <a:latin typeface="Arial" panose="020B0604020202020204" pitchFamily="34" charset="0"/>
              <a:cs typeface="Arial" panose="020B0604020202020204" pitchFamily="34" charset="0"/>
            </a:rPr>
            <a:t>p</a:t>
          </a:r>
          <a:r>
            <a:rPr lang="lv-LV" sz="2000" b="0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apildu</a:t>
          </a:r>
          <a:r>
            <a:rPr lang="lv-LV" sz="2000" b="0" kern="1200" noProof="0" dirty="0">
              <a:latin typeface="Arial" panose="020B0604020202020204" pitchFamily="34" charset="0"/>
              <a:cs typeface="Arial" panose="020B0604020202020204" pitchFamily="34" charset="0"/>
            </a:rPr>
            <a:t> nepieciešamais finansējums 2026.gadā – 2,5 milj. </a:t>
          </a:r>
          <a:r>
            <a:rPr lang="lv-LV" sz="2000" b="0" i="1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2000" b="0" kern="1200" noProof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0" y="2345478"/>
        <a:ext cx="8410353" cy="794880"/>
      </dsp:txXfrm>
    </dsp:sp>
    <dsp:sp modelId="{C6A599F8-CD6B-4DF2-AEEC-2C3DD2147B68}">
      <dsp:nvSpPr>
        <dsp:cNvPr id="0" name=""/>
        <dsp:cNvSpPr/>
      </dsp:nvSpPr>
      <dsp:spPr>
        <a:xfrm>
          <a:off x="0" y="3140358"/>
          <a:ext cx="8410353" cy="77208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LM priekšlikums</a:t>
          </a:r>
        </a:p>
      </dsp:txBody>
      <dsp:txXfrm>
        <a:off x="37690" y="3178048"/>
        <a:ext cx="8334973" cy="696707"/>
      </dsp:txXfrm>
    </dsp:sp>
    <dsp:sp modelId="{2C5AC512-5757-4615-96E5-75D403038DED}">
      <dsp:nvSpPr>
        <dsp:cNvPr id="0" name=""/>
        <dsp:cNvSpPr/>
      </dsp:nvSpPr>
      <dsp:spPr>
        <a:xfrm>
          <a:off x="0" y="3912446"/>
          <a:ext cx="8410353" cy="1167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02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2000" b="0" kern="1200" noProof="0" dirty="0">
              <a:latin typeface="Arial" panose="020B0604020202020204" pitchFamily="34" charset="0"/>
              <a:cs typeface="Arial" panose="020B0604020202020204" pitchFamily="34" charset="0"/>
            </a:rPr>
            <a:t>noteikt 741 </a:t>
          </a:r>
          <a:r>
            <a:rPr lang="lv-LV" sz="2000" b="0" i="1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2000" b="0" kern="1200" noProof="0" dirty="0">
              <a:latin typeface="Arial" panose="020B0604020202020204" pitchFamily="34" charset="0"/>
              <a:cs typeface="Arial" panose="020B0604020202020204" pitchFamily="34" charset="0"/>
            </a:rPr>
            <a:t> apmērā (pārskatīt par 50% no patēriņa cenu pārmaiņām no 2003.g. janvāra (kad pēdējoreiz pārskatīts pabalsta apmērs) līdz 2024. gada decembrim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2000" b="0" kern="1200" noProof="0" dirty="0">
              <a:latin typeface="Arial" panose="020B0604020202020204" pitchFamily="34" charset="0"/>
              <a:cs typeface="Arial" panose="020B0604020202020204" pitchFamily="34" charset="0"/>
            </a:rPr>
            <a:t>papildu nepieciešams finansējums 2026.gadā – 4,6 milj. </a:t>
          </a:r>
          <a:r>
            <a:rPr lang="lv-LV" sz="2000" b="0" i="1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endParaRPr lang="lv-LV" sz="2000" b="0" i="1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912446"/>
        <a:ext cx="8410353" cy="11674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BAE09-9C4D-4A97-AD93-3E475F4BD7B9}">
      <dsp:nvSpPr>
        <dsp:cNvPr id="0" name=""/>
        <dsp:cNvSpPr/>
      </dsp:nvSpPr>
      <dsp:spPr>
        <a:xfrm>
          <a:off x="0" y="38701"/>
          <a:ext cx="8410353" cy="5054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Esošā situācija </a:t>
          </a:r>
        </a:p>
      </dsp:txBody>
      <dsp:txXfrm>
        <a:off x="24674" y="63375"/>
        <a:ext cx="8361005" cy="456092"/>
      </dsp:txXfrm>
    </dsp:sp>
    <dsp:sp modelId="{6D1C42DF-BE8C-4E5E-9F46-2C594866E027}">
      <dsp:nvSpPr>
        <dsp:cNvPr id="0" name=""/>
        <dsp:cNvSpPr/>
      </dsp:nvSpPr>
      <dsp:spPr>
        <a:xfrm>
          <a:off x="0" y="544141"/>
          <a:ext cx="8410353" cy="7684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029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par vienu bērnu — 25 </a:t>
          </a:r>
          <a:r>
            <a:rPr lang="lv-LV" sz="1800" i="1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 mēnesī; par diviem bērniem — 100 </a:t>
          </a:r>
          <a:r>
            <a:rPr lang="lv-LV" sz="1800" i="1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 mēnesī; par trim bērniem — 225 </a:t>
          </a:r>
          <a:r>
            <a:rPr lang="lv-LV" sz="1800" i="1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 mēnesī; par četriem un vairāk bērniem — 100 </a:t>
          </a:r>
          <a:r>
            <a:rPr lang="lv-LV" sz="1800" i="1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 mēnesī par katru bērnu</a:t>
          </a:r>
          <a:endParaRPr lang="lv-LV" sz="1800" b="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544141"/>
        <a:ext cx="8410353" cy="768487"/>
      </dsp:txXfrm>
    </dsp:sp>
    <dsp:sp modelId="{BA1F3571-4F51-4EE5-8EAA-F94478BADC75}">
      <dsp:nvSpPr>
        <dsp:cNvPr id="0" name=""/>
        <dsp:cNvSpPr/>
      </dsp:nvSpPr>
      <dsp:spPr>
        <a:xfrm>
          <a:off x="0" y="1312628"/>
          <a:ext cx="8410353" cy="5054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ManaBalss</a:t>
          </a:r>
          <a:r>
            <a:rPr lang="en-GB" sz="18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.lv</a:t>
          </a:r>
          <a:r>
            <a:rPr lang="lv-LV" sz="18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 iniciatīva</a:t>
          </a:r>
        </a:p>
      </dsp:txBody>
      <dsp:txXfrm>
        <a:off x="24674" y="1337302"/>
        <a:ext cx="8361005" cy="456092"/>
      </dsp:txXfrm>
    </dsp:sp>
    <dsp:sp modelId="{C74ABF25-AE52-4713-B3B6-AFF2ADA57F81}">
      <dsp:nvSpPr>
        <dsp:cNvPr id="0" name=""/>
        <dsp:cNvSpPr/>
      </dsp:nvSpPr>
      <dsp:spPr>
        <a:xfrm>
          <a:off x="0" y="1818068"/>
          <a:ext cx="8410353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029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800" b="0" kern="1200" noProof="0" dirty="0">
              <a:latin typeface="Arial" panose="020B0604020202020204" pitchFamily="34" charset="0"/>
              <a:cs typeface="Arial" panose="020B0604020202020204" pitchFamily="34" charset="0"/>
            </a:rPr>
            <a:t>b</a:t>
          </a:r>
          <a:r>
            <a:rPr lang="lv-LV" sz="1800" b="0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ūtiski</a:t>
          </a:r>
          <a:r>
            <a:rPr lang="lv-LV" sz="1800" b="0" kern="1200" noProof="0" dirty="0">
              <a:latin typeface="Arial" panose="020B0604020202020204" pitchFamily="34" charset="0"/>
              <a:cs typeface="Arial" panose="020B0604020202020204" pitchFamily="34" charset="0"/>
            </a:rPr>
            <a:t> palielināt ģimenes valsts pabalsta apmēru</a:t>
          </a:r>
        </a:p>
      </dsp:txBody>
      <dsp:txXfrm>
        <a:off x="0" y="1818068"/>
        <a:ext cx="8410353" cy="447120"/>
      </dsp:txXfrm>
    </dsp:sp>
    <dsp:sp modelId="{47241685-4727-4FE0-A7B7-4E67EAD548E8}">
      <dsp:nvSpPr>
        <dsp:cNvPr id="0" name=""/>
        <dsp:cNvSpPr/>
      </dsp:nvSpPr>
      <dsp:spPr>
        <a:xfrm>
          <a:off x="0" y="2265188"/>
          <a:ext cx="8410353" cy="5054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LM priekšlikums</a:t>
          </a:r>
        </a:p>
      </dsp:txBody>
      <dsp:txXfrm>
        <a:off x="24674" y="2289862"/>
        <a:ext cx="8361005" cy="456092"/>
      </dsp:txXfrm>
    </dsp:sp>
    <dsp:sp modelId="{D8B51124-A910-407F-BF17-695BB4411FE5}">
      <dsp:nvSpPr>
        <dsp:cNvPr id="0" name=""/>
        <dsp:cNvSpPr/>
      </dsp:nvSpPr>
      <dsp:spPr>
        <a:xfrm>
          <a:off x="0" y="2770628"/>
          <a:ext cx="8410353" cy="2570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029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paaugstināt ģimenes valsts pabalsta apmēru par vienu bērnu ģimenē no 25 </a:t>
          </a:r>
          <a:r>
            <a:rPr lang="lv-LV" sz="1800" i="1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 uz 50 </a:t>
          </a:r>
          <a:r>
            <a:rPr lang="lv-LV" sz="1800" i="1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 mēnesī </a:t>
          </a:r>
          <a:r>
            <a:rPr lang="lv-LV" sz="1800" b="0" i="1" kern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(34 milj. </a:t>
          </a:r>
          <a:r>
            <a:rPr lang="lv-LV" sz="1800" b="0" i="1" kern="1200" noProof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1800" b="0" i="1" kern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800" b="0" i="1" kern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2026.</a:t>
          </a:r>
          <a:r>
            <a:rPr lang="lv-LV" sz="1800" b="0" i="1" kern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gadā)</a:t>
          </a:r>
          <a:endParaRPr lang="lv-LV" sz="1800" b="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800" i="0" kern="1200" noProof="0" dirty="0">
              <a:latin typeface="Arial" panose="020B0604020202020204" pitchFamily="34" charset="0"/>
              <a:cs typeface="Arial" panose="020B0604020202020204" pitchFamily="34" charset="0"/>
            </a:rPr>
            <a:t>ģimenēm, kuras audzina 3 bērnus, pabalstu palielināt no</a:t>
          </a:r>
          <a:r>
            <a:rPr lang="en-GB" sz="1800" i="0" kern="1200" noProof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lv-LV" sz="1800" i="0" kern="1200" noProof="0" dirty="0">
              <a:latin typeface="Arial" panose="020B0604020202020204" pitchFamily="34" charset="0"/>
              <a:cs typeface="Arial" panose="020B0604020202020204" pitchFamily="34" charset="0"/>
            </a:rPr>
            <a:t>75 </a:t>
          </a:r>
          <a:r>
            <a:rPr lang="lv-LV" sz="1800" i="1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1800" i="0" kern="1200" noProof="0" dirty="0">
              <a:latin typeface="Arial" panose="020B0604020202020204" pitchFamily="34" charset="0"/>
              <a:cs typeface="Arial" panose="020B0604020202020204" pitchFamily="34" charset="0"/>
            </a:rPr>
            <a:t> līdz 100 </a:t>
          </a:r>
          <a:r>
            <a:rPr lang="lv-LV" sz="1800" i="1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1800" i="0" kern="1200" noProof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800" i="0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mēnesī</a:t>
          </a:r>
          <a:r>
            <a:rPr lang="en-GB" sz="1800" i="0" kern="1200" noProof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lv-LV" sz="1800" i="0" kern="1200" noProof="0" dirty="0">
              <a:latin typeface="Arial" panose="020B0604020202020204" pitchFamily="34" charset="0"/>
              <a:cs typeface="Arial" panose="020B0604020202020204" pitchFamily="34" charset="0"/>
            </a:rPr>
            <a:t>par bērnu (</a:t>
          </a:r>
          <a:r>
            <a:rPr lang="lv-LV" sz="1800" i="1" kern="1200" noProof="0" dirty="0">
              <a:latin typeface="Arial" panose="020B0604020202020204" pitchFamily="34" charset="0"/>
              <a:cs typeface="Arial" panose="020B0604020202020204" pitchFamily="34" charset="0"/>
            </a:rPr>
            <a:t>18,8 milj. </a:t>
          </a:r>
          <a:r>
            <a:rPr lang="lv-LV" sz="1800" i="1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1800" i="1" kern="1200" noProof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GB" sz="1800" i="1" kern="1200" noProof="0" dirty="0">
              <a:latin typeface="Arial" panose="020B0604020202020204" pitchFamily="34" charset="0"/>
              <a:cs typeface="Arial" panose="020B0604020202020204" pitchFamily="34" charset="0"/>
            </a:rPr>
            <a:t>2026.</a:t>
          </a:r>
          <a:r>
            <a:rPr lang="lv-LV" sz="1800" i="1" kern="1200" noProof="0" dirty="0">
              <a:latin typeface="Arial" panose="020B0604020202020204" pitchFamily="34" charset="0"/>
              <a:cs typeface="Arial" panose="020B0604020202020204" pitchFamily="34" charset="0"/>
            </a:rPr>
            <a:t>gadā)</a:t>
          </a:r>
          <a:endParaRPr lang="lv-LV" sz="1800" b="0" i="1" kern="1200" noProof="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pabalstu par bērniem </a:t>
          </a: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no</a:t>
          </a:r>
          <a:r>
            <a:rPr lang="lv-LV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16-20 gad</a:t>
          </a: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u </a:t>
          </a:r>
          <a:r>
            <a:rPr lang="lv-LV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vecuma sasniegšanai maksāt neatkarīgi no tā, kādu izglītību iegūst </a:t>
          </a:r>
          <a:r>
            <a:rPr lang="lv-LV" sz="1800" i="1" kern="1200" noProof="0" dirty="0">
              <a:latin typeface="Arial" panose="020B0604020202020204" pitchFamily="34" charset="0"/>
              <a:cs typeface="Arial" panose="020B0604020202020204" pitchFamily="34" charset="0"/>
            </a:rPr>
            <a:t>(3,6 -4,5 milj. </a:t>
          </a:r>
          <a:r>
            <a:rPr lang="lv-LV" sz="1800" i="1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1800" i="1" kern="1200" noProof="0" dirty="0">
              <a:latin typeface="Arial" panose="020B0604020202020204" pitchFamily="34" charset="0"/>
              <a:cs typeface="Arial" panose="020B0604020202020204" pitchFamily="34" charset="0"/>
            </a:rPr>
            <a:t> gadā atkarībā no citām ĢVP izmaiņām)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lielāks atbalsts viena vecāka ģimenēm (piemēram, papildu koeficients), bet vispirms jāvienojas par kritērijiem šādas ģimenes noteikšanai </a:t>
          </a:r>
          <a:r>
            <a:rPr lang="lv-LV" sz="1800" i="1" kern="1200" noProof="0" dirty="0">
              <a:latin typeface="Arial" panose="020B0604020202020204" pitchFamily="34" charset="0"/>
              <a:cs typeface="Arial" panose="020B0604020202020204" pitchFamily="34" charset="0"/>
            </a:rPr>
            <a:t>(iespējams, uz 2027.g. budžetu)</a:t>
          </a:r>
        </a:p>
      </dsp:txBody>
      <dsp:txXfrm>
        <a:off x="0" y="2770628"/>
        <a:ext cx="8410353" cy="25709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4D45F1-66D8-4B8A-B76C-A61227A1E955}">
      <dsp:nvSpPr>
        <dsp:cNvPr id="0" name=""/>
        <dsp:cNvSpPr/>
      </dsp:nvSpPr>
      <dsp:spPr>
        <a:xfrm>
          <a:off x="0" y="12853"/>
          <a:ext cx="8410353" cy="5759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Esošā situācija </a:t>
          </a:r>
        </a:p>
      </dsp:txBody>
      <dsp:txXfrm>
        <a:off x="28118" y="40971"/>
        <a:ext cx="8354117" cy="519763"/>
      </dsp:txXfrm>
    </dsp:sp>
    <dsp:sp modelId="{CEF7515F-471B-4E0D-971C-6ECAD3499383}">
      <dsp:nvSpPr>
        <dsp:cNvPr id="0" name=""/>
        <dsp:cNvSpPr/>
      </dsp:nvSpPr>
      <dsp:spPr>
        <a:xfrm>
          <a:off x="0" y="588853"/>
          <a:ext cx="8410353" cy="91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02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par bērnu vecumā līdz pusotram gadam – 171 </a:t>
          </a:r>
          <a:r>
            <a:rPr lang="lv-LV" sz="2000" i="1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 mēnesī; </a:t>
          </a:r>
          <a:endParaRPr lang="lv-LV" sz="2000" b="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par bērnu vecumā no pusotra gada līdz diviem gadiem – </a:t>
          </a:r>
          <a:r>
            <a:rPr lang="lv-LV" sz="2000" b="0" kern="1200" noProof="0" dirty="0">
              <a:latin typeface="Arial" panose="020B0604020202020204" pitchFamily="34" charset="0"/>
              <a:cs typeface="Arial" panose="020B0604020202020204" pitchFamily="34" charset="0"/>
            </a:rPr>
            <a:t>42,69</a:t>
          </a:r>
          <a:r>
            <a:rPr lang="lv-LV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lv-LV" sz="2000" i="1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 mēnesī</a:t>
          </a:r>
          <a:endParaRPr lang="lv-LV" sz="2000" b="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588853"/>
        <a:ext cx="8410353" cy="910800"/>
      </dsp:txXfrm>
    </dsp:sp>
    <dsp:sp modelId="{D6B22BD3-B783-4FF9-8272-D43EAE4FB828}">
      <dsp:nvSpPr>
        <dsp:cNvPr id="0" name=""/>
        <dsp:cNvSpPr/>
      </dsp:nvSpPr>
      <dsp:spPr>
        <a:xfrm>
          <a:off x="0" y="1499653"/>
          <a:ext cx="8410353" cy="5759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ManaBalss.lv iniciatīva</a:t>
          </a:r>
        </a:p>
      </dsp:txBody>
      <dsp:txXfrm>
        <a:off x="28118" y="1527771"/>
        <a:ext cx="8354117" cy="519763"/>
      </dsp:txXfrm>
    </dsp:sp>
    <dsp:sp modelId="{AADDAA6B-419F-4C3C-9FA3-545B6B45E932}">
      <dsp:nvSpPr>
        <dsp:cNvPr id="0" name=""/>
        <dsp:cNvSpPr/>
      </dsp:nvSpPr>
      <dsp:spPr>
        <a:xfrm>
          <a:off x="0" y="2075652"/>
          <a:ext cx="8410353" cy="714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02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2000" b="0" kern="1200" noProof="0" dirty="0">
              <a:latin typeface="Arial" panose="020B0604020202020204" pitchFamily="34" charset="0"/>
              <a:cs typeface="Arial" panose="020B0604020202020204" pitchFamily="34" charset="0"/>
            </a:rPr>
            <a:t>atbilstoši reālajai ekonomiskajai situācijai valstī</a:t>
          </a:r>
        </a:p>
      </dsp:txBody>
      <dsp:txXfrm>
        <a:off x="0" y="2075652"/>
        <a:ext cx="8410353" cy="714094"/>
      </dsp:txXfrm>
    </dsp:sp>
    <dsp:sp modelId="{DDCB80B9-77D7-494D-A6D7-80F91563CE2A}">
      <dsp:nvSpPr>
        <dsp:cNvPr id="0" name=""/>
        <dsp:cNvSpPr/>
      </dsp:nvSpPr>
      <dsp:spPr>
        <a:xfrm>
          <a:off x="0" y="2789746"/>
          <a:ext cx="8410353" cy="5759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LM priekšlikums </a:t>
          </a:r>
        </a:p>
      </dsp:txBody>
      <dsp:txXfrm>
        <a:off x="28118" y="2817864"/>
        <a:ext cx="8354117" cy="519763"/>
      </dsp:txXfrm>
    </dsp:sp>
    <dsp:sp modelId="{A5F2A21E-3FB0-4E3D-9E50-4984712D7E13}">
      <dsp:nvSpPr>
        <dsp:cNvPr id="0" name=""/>
        <dsp:cNvSpPr/>
      </dsp:nvSpPr>
      <dsp:spPr>
        <a:xfrm>
          <a:off x="0" y="3365746"/>
          <a:ext cx="8410353" cy="1707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02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pabalstu sasaistīt ar ienākumu mediānu - noteikt pabalstu par bērnu līdz pusotram gadam 50% apmērā no ienākumu mediānas </a:t>
          </a:r>
          <a:r>
            <a:rPr lang="lv-LV" sz="2000" i="1" kern="1200" noProof="0" dirty="0">
              <a:latin typeface="Arial" panose="020B0604020202020204" pitchFamily="34" charset="0"/>
              <a:cs typeface="Arial" panose="020B0604020202020204" pitchFamily="34" charset="0"/>
            </a:rPr>
            <a:t>(2026.gadā – 422 </a:t>
          </a:r>
          <a:r>
            <a:rPr lang="lv-LV" sz="2000" i="1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2000" i="1" kern="1200" noProof="0" dirty="0">
              <a:latin typeface="Arial" panose="020B0604020202020204" pitchFamily="34" charset="0"/>
              <a:cs typeface="Arial" panose="020B0604020202020204" pitchFamily="34" charset="0"/>
            </a:rPr>
            <a:t> mēnesī; </a:t>
          </a:r>
          <a:r>
            <a:rPr lang="lv-LV" sz="2000" b="0" i="1" kern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papildu nepieciešamais finansējums - 71,4 milj. </a:t>
          </a:r>
          <a:r>
            <a:rPr lang="lv-LV" sz="2000" b="0" i="1" kern="1200" noProof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r>
            <a:rPr lang="lv-LV" sz="2000" b="0" i="1" kern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lv-LV" sz="2000" b="0" i="1" kern="1200" noProof="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atteikties no pabalsta izmaksas par bērnu no pusotra līdz diviem gadiem </a:t>
          </a:r>
          <a:r>
            <a:rPr lang="lv-LV" sz="2000" i="1" kern="1200" noProof="0" dirty="0">
              <a:latin typeface="Arial" panose="020B0604020202020204" pitchFamily="34" charset="0"/>
              <a:cs typeface="Arial" panose="020B0604020202020204" pitchFamily="34" charset="0"/>
            </a:rPr>
            <a:t>(tiesiskās paļāvības princips)</a:t>
          </a:r>
        </a:p>
      </dsp:txBody>
      <dsp:txXfrm>
        <a:off x="0" y="3365746"/>
        <a:ext cx="8410353" cy="17077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4D45F1-66D8-4B8A-B76C-A61227A1E955}">
      <dsp:nvSpPr>
        <dsp:cNvPr id="0" name=""/>
        <dsp:cNvSpPr/>
      </dsp:nvSpPr>
      <dsp:spPr>
        <a:xfrm>
          <a:off x="0" y="20317"/>
          <a:ext cx="8410353" cy="5803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Esošā situācija </a:t>
          </a:r>
        </a:p>
      </dsp:txBody>
      <dsp:txXfrm>
        <a:off x="28329" y="48646"/>
        <a:ext cx="8353695" cy="523662"/>
      </dsp:txXfrm>
    </dsp:sp>
    <dsp:sp modelId="{CEF7515F-471B-4E0D-971C-6ECAD3499383}">
      <dsp:nvSpPr>
        <dsp:cNvPr id="0" name=""/>
        <dsp:cNvSpPr/>
      </dsp:nvSpPr>
      <dsp:spPr>
        <a:xfrm>
          <a:off x="0" y="600637"/>
          <a:ext cx="8410353" cy="641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02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13 mēnešu periods – 60% atvietojums</a:t>
          </a:r>
          <a:endParaRPr lang="lv-LV" sz="2000" b="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19 mēnešu periods – 43,75% atvietojums</a:t>
          </a:r>
          <a:endParaRPr lang="lv-LV" sz="2000" b="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600637"/>
        <a:ext cx="8410353" cy="641700"/>
      </dsp:txXfrm>
    </dsp:sp>
    <dsp:sp modelId="{D6B22BD3-B783-4FF9-8272-D43EAE4FB828}">
      <dsp:nvSpPr>
        <dsp:cNvPr id="0" name=""/>
        <dsp:cNvSpPr/>
      </dsp:nvSpPr>
      <dsp:spPr>
        <a:xfrm>
          <a:off x="0" y="1242337"/>
          <a:ext cx="8410353" cy="5803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ManaBalss.lv iniciatīva</a:t>
          </a:r>
        </a:p>
      </dsp:txBody>
      <dsp:txXfrm>
        <a:off x="28329" y="1270666"/>
        <a:ext cx="8353695" cy="523662"/>
      </dsp:txXfrm>
    </dsp:sp>
    <dsp:sp modelId="{AADDAA6B-419F-4C3C-9FA3-545B6B45E932}">
      <dsp:nvSpPr>
        <dsp:cNvPr id="0" name=""/>
        <dsp:cNvSpPr/>
      </dsp:nvSpPr>
      <dsp:spPr>
        <a:xfrm>
          <a:off x="0" y="1822657"/>
          <a:ext cx="8410353" cy="1219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02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13 mēnešu periods -  75%</a:t>
          </a:r>
          <a:endParaRPr lang="lv-LV" sz="2000" b="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19 mēnešu periods - 60%</a:t>
          </a:r>
          <a:endParaRPr lang="lv-LV" sz="2000" b="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kā arī veikt pabalsta indeksāciju reiz gadā, pamatojoties uz inflācijas rādītājiem</a:t>
          </a:r>
          <a:endParaRPr lang="lv-LV" sz="2000" b="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822657"/>
        <a:ext cx="8410353" cy="1219230"/>
      </dsp:txXfrm>
    </dsp:sp>
    <dsp:sp modelId="{DDCB80B9-77D7-494D-A6D7-80F91563CE2A}">
      <dsp:nvSpPr>
        <dsp:cNvPr id="0" name=""/>
        <dsp:cNvSpPr/>
      </dsp:nvSpPr>
      <dsp:spPr>
        <a:xfrm>
          <a:off x="0" y="3041887"/>
          <a:ext cx="8410353" cy="5803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noProof="0">
              <a:latin typeface="Arial" panose="020B0604020202020204" pitchFamily="34" charset="0"/>
              <a:cs typeface="Arial" panose="020B0604020202020204" pitchFamily="34" charset="0"/>
            </a:rPr>
            <a:t>LM priekšlikums</a:t>
          </a:r>
          <a:endParaRPr lang="lv-LV" sz="1800" b="1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329" y="3070216"/>
        <a:ext cx="8353695" cy="523662"/>
      </dsp:txXfrm>
    </dsp:sp>
    <dsp:sp modelId="{A5F2A21E-3FB0-4E3D-9E50-4984712D7E13}">
      <dsp:nvSpPr>
        <dsp:cNvPr id="0" name=""/>
        <dsp:cNvSpPr/>
      </dsp:nvSpPr>
      <dsp:spPr>
        <a:xfrm>
          <a:off x="0" y="3622207"/>
          <a:ext cx="8410353" cy="1443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02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LM prioritāte joprojām ir visu pirms </a:t>
          </a:r>
          <a:r>
            <a:rPr lang="lv-LV" sz="2000" kern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palielināt bērna kopšanas </a:t>
          </a:r>
          <a:r>
            <a:rPr lang="lv-LV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pabalstu, tādējādi ievērojami palielinot ģimenes ienākumus bērna kopšanas laikā</a:t>
          </a:r>
          <a:endParaRPr lang="lv-LV" sz="2000" b="0" i="1" kern="1200" noProof="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2000" b="0" kern="1200" noProof="0" dirty="0">
              <a:latin typeface="Arial" panose="020B0604020202020204" pitchFamily="34" charset="0"/>
              <a:cs typeface="Arial" panose="020B0604020202020204" pitchFamily="34" charset="0"/>
            </a:rPr>
            <a:t>palielinot vecāku pabalstu, </a:t>
          </a:r>
          <a:r>
            <a:rPr lang="en-GB" sz="2000" b="0" kern="1200" noProof="0" dirty="0">
              <a:latin typeface="Arial" panose="020B0604020202020204" pitchFamily="34" charset="0"/>
              <a:cs typeface="Arial" panose="020B0604020202020204" pitchFamily="34" charset="0"/>
            </a:rPr>
            <a:t>p</a:t>
          </a:r>
          <a:r>
            <a:rPr lang="lv-LV" sz="2000" b="0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apildu</a:t>
          </a:r>
          <a:r>
            <a:rPr lang="lv-LV" sz="2000" b="0" kern="1200" noProof="0" dirty="0">
              <a:latin typeface="Arial" panose="020B0604020202020204" pitchFamily="34" charset="0"/>
              <a:cs typeface="Arial" panose="020B0604020202020204" pitchFamily="34" charset="0"/>
            </a:rPr>
            <a:t> nepieciešamais finansējums 2026.gadā – 71,7 milj. </a:t>
          </a:r>
          <a:r>
            <a:rPr lang="lv-LV" sz="2000" b="0" i="1" kern="1200" noProof="0" dirty="0" err="1">
              <a:latin typeface="Arial" panose="020B0604020202020204" pitchFamily="34" charset="0"/>
              <a:cs typeface="Arial" panose="020B0604020202020204" pitchFamily="34" charset="0"/>
            </a:rPr>
            <a:t>euro</a:t>
          </a:r>
          <a:endParaRPr lang="lv-LV" sz="2000" b="0" i="1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622207"/>
        <a:ext cx="8410353" cy="14438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BAE09-9C4D-4A97-AD93-3E475F4BD7B9}">
      <dsp:nvSpPr>
        <dsp:cNvPr id="0" name=""/>
        <dsp:cNvSpPr/>
      </dsp:nvSpPr>
      <dsp:spPr>
        <a:xfrm>
          <a:off x="0" y="7474"/>
          <a:ext cx="8410353" cy="6419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Esošā situācija </a:t>
          </a:r>
        </a:p>
      </dsp:txBody>
      <dsp:txXfrm>
        <a:off x="31338" y="38812"/>
        <a:ext cx="8347677" cy="579283"/>
      </dsp:txXfrm>
    </dsp:sp>
    <dsp:sp modelId="{6D1C42DF-BE8C-4E5E-9F46-2C594866E027}">
      <dsp:nvSpPr>
        <dsp:cNvPr id="0" name=""/>
        <dsp:cNvSpPr/>
      </dsp:nvSpPr>
      <dsp:spPr>
        <a:xfrm>
          <a:off x="0" y="649433"/>
          <a:ext cx="8410353" cy="1311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029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pensionēšanās vecums ir 65 gadi</a:t>
          </a:r>
          <a:endParaRPr lang="lv-LV" sz="1800" b="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bērna vecāks vai aizbildnis, kura apdrošināšanas stāžs nav mazāks par 25 gadiem, piecus gadus ātrāk var pieprasīt vecuma pensiju, ja laika periodā līdz bērna 18 gadu vecuma sasniegšanai </a:t>
          </a:r>
          <a:r>
            <a:rPr lang="lv-LV" kern="1200" noProof="0" dirty="0">
              <a:latin typeface="Arial" panose="020B0604020202020204" pitchFamily="34" charset="0"/>
              <a:cs typeface="Arial" panose="020B0604020202020204" pitchFamily="34" charset="0"/>
            </a:rPr>
            <a:t>ne mazāk kā 8 gadus ir aprūpējis 5 vai vairāk bērnus</a:t>
          </a:r>
          <a:endParaRPr lang="lv-LV" sz="1800" b="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649433"/>
        <a:ext cx="8410353" cy="1311862"/>
      </dsp:txXfrm>
    </dsp:sp>
    <dsp:sp modelId="{BA1F3571-4F51-4EE5-8EAA-F94478BADC75}">
      <dsp:nvSpPr>
        <dsp:cNvPr id="0" name=""/>
        <dsp:cNvSpPr/>
      </dsp:nvSpPr>
      <dsp:spPr>
        <a:xfrm>
          <a:off x="0" y="1961296"/>
          <a:ext cx="8410353" cy="4591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ManaBalss.lv iniciatīva</a:t>
          </a:r>
        </a:p>
      </dsp:txBody>
      <dsp:txXfrm>
        <a:off x="22413" y="1983709"/>
        <a:ext cx="8365527" cy="414309"/>
      </dsp:txXfrm>
    </dsp:sp>
    <dsp:sp modelId="{C74ABF25-AE52-4713-B3B6-AFF2ADA57F81}">
      <dsp:nvSpPr>
        <dsp:cNvPr id="0" name=""/>
        <dsp:cNvSpPr/>
      </dsp:nvSpPr>
      <dsp:spPr>
        <a:xfrm>
          <a:off x="0" y="2420431"/>
          <a:ext cx="8410353" cy="1345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029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800" b="0" kern="1200" noProof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daudzbērnu</a:t>
          </a:r>
          <a:r>
            <a:rPr lang="lv-LV" sz="1800" b="0" kern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ģimenēm, kurās ir trīs un vairāk bērni, pensionēšanās vecumu abiem vecākiem samazināt līdz 62 gadiem (ar nosacījumu, ka ir 25 gadu darba stāžs);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800" b="0" kern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ja četri bērni, tad pensionēšanas vecums 61 gads,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800" b="0" kern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ja  pieci bērni un vairāk, tad 60 gadi</a:t>
          </a:r>
        </a:p>
      </dsp:txBody>
      <dsp:txXfrm>
        <a:off x="0" y="2420431"/>
        <a:ext cx="8410353" cy="1345500"/>
      </dsp:txXfrm>
    </dsp:sp>
    <dsp:sp modelId="{47241685-4727-4FE0-A7B7-4E67EAD548E8}">
      <dsp:nvSpPr>
        <dsp:cNvPr id="0" name=""/>
        <dsp:cNvSpPr/>
      </dsp:nvSpPr>
      <dsp:spPr>
        <a:xfrm>
          <a:off x="0" y="3937907"/>
          <a:ext cx="8410353" cy="53046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8000"/>
                <a:alpha val="9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lumMod val="95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LM priekšlikums</a:t>
          </a:r>
        </a:p>
      </dsp:txBody>
      <dsp:txXfrm>
        <a:off x="25895" y="3963802"/>
        <a:ext cx="8358563" cy="478673"/>
      </dsp:txXfrm>
    </dsp:sp>
    <dsp:sp modelId="{D8B51124-A910-407F-BF17-695BB4411FE5}">
      <dsp:nvSpPr>
        <dsp:cNvPr id="0" name=""/>
        <dsp:cNvSpPr/>
      </dsp:nvSpPr>
      <dsp:spPr>
        <a:xfrm>
          <a:off x="0" y="4296395"/>
          <a:ext cx="8410353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029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lv-LV" sz="1800" b="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4296395"/>
        <a:ext cx="8410353" cy="10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hape 137"/>
          <p:cNvSpPr>
            <a:spLocks noGrp="1"/>
          </p:cNvSpPr>
          <p:nvPr>
            <p:ph type="body" sz="quarter" idx="1"/>
          </p:nvPr>
        </p:nvSpPr>
        <p:spPr>
          <a:xfrm>
            <a:off x="898102" y="4686499"/>
            <a:ext cx="4939560" cy="443984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defTabSz="938212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97088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38212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5157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89986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None/>
            </a:pPr>
            <a:endParaRPr lang="lv-LV" b="0" dirty="0"/>
          </a:p>
        </p:txBody>
      </p:sp>
    </p:spTree>
    <p:extLst>
      <p:ext uri="{BB962C8B-B14F-4D97-AF65-F5344CB8AC3E}">
        <p14:creationId xmlns:p14="http://schemas.microsoft.com/office/powerpoint/2010/main" val="3891663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2670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38212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676312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38212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  <a:p>
            <a:pPr marL="0" marR="0" lvl="0" indent="0" defTabSz="938212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75753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46252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685800" y="5761037"/>
            <a:ext cx="7772400" cy="6397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783558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21463"/>
            <a:ext cx="9144000" cy="246063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Picture 6" descr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2875" y="0"/>
            <a:ext cx="3778250" cy="4165600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Body Level One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9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685800" y="5761037"/>
            <a:ext cx="7772400" cy="6397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1301229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9608B404-74A2-A51D-E83A-07B7E66163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>
            <a:extLst>
              <a:ext uri="{FF2B5EF4-FFF2-40B4-BE49-F238E27FC236}">
                <a16:creationId xmlns:a16="http://schemas.microsoft.com/office/drawing/2014/main" id="{7587081C-6950-ECE1-9772-90FB912422B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270636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27433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9D7EB81-88ED-7991-3A5C-2C75271E0A3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686800" y="6270625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6F546744-4D65-3A47-BAAF-1EB2F35B1AC5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228423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4900" y="3085765"/>
            <a:ext cx="8447150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894" y="1020431"/>
            <a:ext cx="8245162" cy="1475013"/>
          </a:xfrm>
          <a:effectLst/>
        </p:spPr>
        <p:txBody>
          <a:bodyPr anchor="b">
            <a:normAutofit/>
          </a:bodyPr>
          <a:lstStyle>
            <a:lvl1pPr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895" y="2495446"/>
            <a:ext cx="8245160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200" cap="all">
                <a:solidFill>
                  <a:schemeClr val="accent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04463" y="5956138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451917-DA55-3848-B42F-53ADC5BB2990}" type="datetimeFigureOut">
              <a:rPr lang="lv-LV" smtClean="0"/>
              <a:t>24.01.2025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5894" y="5951812"/>
            <a:ext cx="5187908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8725" y="5956138"/>
            <a:ext cx="76233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852190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0214" y="614407"/>
            <a:ext cx="8482004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5" y="2180497"/>
            <a:ext cx="8272211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1917-DA55-3848-B42F-53ADC5BB2990}" type="datetimeFigureOut">
              <a:rPr lang="lv-LV" smtClean="0"/>
              <a:t>24.01.2025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8725" y="5956138"/>
            <a:ext cx="789381" cy="365125"/>
          </a:xfrm>
        </p:spPr>
        <p:txBody>
          <a:bodyPr/>
          <a:lstStyle/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54870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5863" y="5141975"/>
            <a:ext cx="8468145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3043911"/>
            <a:ext cx="8272211" cy="1497507"/>
          </a:xfrm>
        </p:spPr>
        <p:txBody>
          <a:bodyPr anchor="b">
            <a:normAutofit/>
          </a:bodyPr>
          <a:lstStyle>
            <a:lvl1pPr algn="l">
              <a:defRPr sz="27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5" y="4541417"/>
            <a:ext cx="827221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 cap="all">
                <a:solidFill>
                  <a:schemeClr val="accent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451917-DA55-3848-B42F-53ADC5BB2990}" type="datetimeFigureOut">
              <a:rPr lang="lv-LV" smtClean="0"/>
              <a:t>24.01.2025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087081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4487" y="606555"/>
            <a:ext cx="847502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895" y="2228004"/>
            <a:ext cx="4066793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313" y="2228004"/>
            <a:ext cx="4066794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1917-DA55-3848-B42F-53ADC5BB2990}" type="datetimeFigureOut">
              <a:rPr lang="lv-LV" smtClean="0"/>
              <a:t>24.01.2025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797441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334487" y="606555"/>
            <a:ext cx="847502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415" y="2250893"/>
            <a:ext cx="3815306" cy="536005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896" y="2926053"/>
            <a:ext cx="4044825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2802" y="2250893"/>
            <a:ext cx="3815305" cy="553373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3"/>
            <a:ext cx="4044825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1917-DA55-3848-B42F-53ADC5BB2990}" type="datetimeFigureOut">
              <a:rPr lang="lv-LV" smtClean="0"/>
              <a:t>24.01.2025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188686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0512" y="606555"/>
            <a:ext cx="847502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31921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1917-DA55-3848-B42F-53ADC5BB2990}" type="datetimeFigureOut">
              <a:rPr lang="lv-LV" smtClean="0"/>
              <a:t>24.01.2025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478135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1917-DA55-3848-B42F-53ADC5BB2990}" type="datetimeFigureOut">
              <a:rPr lang="lv-LV" smtClean="0"/>
              <a:t>24.01.2025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9628733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335863" y="5141973"/>
            <a:ext cx="847365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5262296"/>
            <a:ext cx="3682084" cy="689514"/>
          </a:xfrm>
        </p:spPr>
        <p:txBody>
          <a:bodyPr anchor="ctr"/>
          <a:lstStyle>
            <a:lvl1pPr algn="l">
              <a:defRPr sz="15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862" y="601200"/>
            <a:ext cx="8469630" cy="4204800"/>
          </a:xfrm>
        </p:spPr>
        <p:txBody>
          <a:bodyPr anchor="ctr">
            <a:normAutofit/>
          </a:bodyPr>
          <a:lstStyle>
            <a:lvl1pPr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1050">
                <a:solidFill>
                  <a:schemeClr val="tx2"/>
                </a:solidFill>
              </a:defRPr>
            </a:lvl5pPr>
            <a:lvl6pPr>
              <a:defRPr sz="1050">
                <a:solidFill>
                  <a:schemeClr val="tx2"/>
                </a:solidFill>
              </a:defRPr>
            </a:lvl6pPr>
            <a:lvl7pPr>
              <a:defRPr sz="1050">
                <a:solidFill>
                  <a:schemeClr val="tx2"/>
                </a:solidFill>
              </a:defRPr>
            </a:lvl7pPr>
            <a:lvl8pPr>
              <a:defRPr sz="1050">
                <a:solidFill>
                  <a:schemeClr val="tx2"/>
                </a:solidFill>
              </a:defRPr>
            </a:lvl8pPr>
            <a:lvl9pPr>
              <a:defRPr sz="105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8" y="5262297"/>
            <a:ext cx="4402490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825">
                <a:solidFill>
                  <a:schemeClr val="bg1"/>
                </a:solidFill>
              </a:defRPr>
            </a:lvl1pPr>
            <a:lvl2pPr marL="342900" indent="0">
              <a:buNone/>
              <a:defRPr sz="825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451917-DA55-3848-B42F-53ADC5BB2990}" type="datetimeFigureOut">
              <a:rPr lang="lv-LV" smtClean="0"/>
              <a:t>24.01.2025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426237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0"/>
            <a:ext cx="1760537" cy="1957389"/>
          </a:xfrm>
          <a:prstGeom prst="rect">
            <a:avLst/>
          </a:prstGeom>
          <a:ln w="12700">
            <a:miter lim="400000"/>
          </a:ln>
        </p:spPr>
      </p:pic>
      <p:pic>
        <p:nvPicPr>
          <p:cNvPr id="24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21463"/>
            <a:ext cx="9144000" cy="246063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Title Text"/>
          <p:cNvSpPr txBox="1"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  <a:prstGeom prst="rect">
            <a:avLst/>
          </a:prstGeom>
        </p:spPr>
        <p:txBody>
          <a:bodyPr/>
          <a:lstStyle>
            <a:lvl1pPr algn="l"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26" name="Body Level One…"/>
          <p:cNvSpPr txBox="1">
            <a:spLocks noGrp="1"/>
          </p:cNvSpPr>
          <p:nvPr>
            <p:ph type="body" idx="1"/>
          </p:nvPr>
        </p:nvSpPr>
        <p:spPr>
          <a:xfrm>
            <a:off x="2590800" y="1752604"/>
            <a:ext cx="6096000" cy="4373574"/>
          </a:xfrm>
          <a:prstGeom prst="rect">
            <a:avLst/>
          </a:prstGeom>
        </p:spPr>
        <p:txBody>
          <a:bodyPr/>
          <a:lstStyle>
            <a:lvl1pPr algn="l">
              <a:spcBef>
                <a:spcPts val="400"/>
              </a:spcBef>
              <a:defRPr sz="2000"/>
            </a:lvl1pPr>
            <a:lvl2pPr marL="762000" indent="-292100" algn="l">
              <a:spcBef>
                <a:spcPts val="400"/>
              </a:spcBef>
              <a:defRPr sz="2000"/>
            </a:lvl2pPr>
            <a:lvl3pPr marL="1173162" indent="-233362" algn="l">
              <a:spcBef>
                <a:spcPts val="400"/>
              </a:spcBef>
              <a:defRPr sz="2000"/>
            </a:lvl3pPr>
            <a:lvl4pPr marL="1643063" indent="-233362" algn="l">
              <a:spcBef>
                <a:spcPts val="400"/>
              </a:spcBef>
              <a:defRPr sz="2000"/>
            </a:lvl4pPr>
            <a:lvl5pPr marL="2112963" indent="-233363" algn="l">
              <a:spcBef>
                <a:spcPts val="400"/>
              </a:spcBef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" name="Text Placeholder 15"/>
          <p:cNvSpPr>
            <a:spLocks noGrp="1"/>
          </p:cNvSpPr>
          <p:nvPr>
            <p:ph type="body" sz="quarter" idx="21"/>
          </p:nvPr>
        </p:nvSpPr>
        <p:spPr>
          <a:xfrm>
            <a:off x="2590800" y="6270635"/>
            <a:ext cx="1981200" cy="304801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28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4876800" y="6274329"/>
            <a:ext cx="3657600" cy="304801"/>
          </a:xfrm>
          <a:prstGeom prst="rect">
            <a:avLst/>
          </a:prstGeom>
        </p:spPr>
        <p:txBody>
          <a:bodyPr/>
          <a:lstStyle/>
          <a:p>
            <a:pPr algn="r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23463" y="6299846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81017844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4693389"/>
            <a:ext cx="8272212" cy="566738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5863" y="599725"/>
            <a:ext cx="8468144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5894" y="5260128"/>
            <a:ext cx="8272213" cy="598671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1917-DA55-3848-B42F-53ADC5BB2990}" type="datetimeFigureOut">
              <a:rPr lang="lv-LV" smtClean="0"/>
              <a:t>24.01.2025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42773895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0214" y="614407"/>
            <a:ext cx="8482004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1917-DA55-3848-B42F-53ADC5BB2990}" type="datetimeFigureOut">
              <a:rPr lang="lv-LV" smtClean="0"/>
              <a:t>24.01.2025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7561046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1" y="599725"/>
            <a:ext cx="2180113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675727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675727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8"/>
            <a:ext cx="996106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5451917-DA55-3848-B42F-53ADC5BB2990}" type="datetimeFigureOut">
              <a:rPr lang="lv-LV" smtClean="0"/>
              <a:t>24.01.2025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3" y="5951812"/>
            <a:ext cx="5922209" cy="365125"/>
          </a:xfr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34962" y="5956138"/>
            <a:ext cx="873146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6274052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Text"/>
          <p:cNvSpPr txBox="1"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  <a:prstGeom prst="rect">
            <a:avLst/>
          </a:prstGeom>
        </p:spPr>
        <p:txBody>
          <a:bodyPr anchor="t"/>
          <a:lstStyle>
            <a:lvl1pPr algn="ctr">
              <a:defRPr sz="24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85800" y="4724400"/>
            <a:ext cx="7772400" cy="9144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050">
                <a:latin typeface="Verdana"/>
                <a:ea typeface="Verdana"/>
                <a:cs typeface="Verdana"/>
                <a:sym typeface="Verdana"/>
              </a:defRPr>
            </a:lvl1pPr>
            <a:lvl2pPr marL="442913" indent="-100013" algn="ctr">
              <a:buFontTx/>
              <a:defRPr sz="1050">
                <a:latin typeface="Verdana"/>
                <a:ea typeface="Verdana"/>
                <a:cs typeface="Verdana"/>
                <a:sym typeface="Verdana"/>
              </a:defRPr>
            </a:lvl2pPr>
            <a:lvl3pPr marL="805814" indent="-120014" algn="ctr">
              <a:buFontTx/>
              <a:defRPr sz="1050">
                <a:latin typeface="Verdana"/>
                <a:ea typeface="Verdana"/>
                <a:cs typeface="Verdana"/>
                <a:sym typeface="Verdana"/>
              </a:defRPr>
            </a:lvl3pPr>
            <a:lvl4pPr marL="1162050" indent="-133350" algn="ctr">
              <a:buFontTx/>
              <a:defRPr sz="1050">
                <a:latin typeface="Verdana"/>
                <a:ea typeface="Verdana"/>
                <a:cs typeface="Verdana"/>
                <a:sym typeface="Verdana"/>
              </a:defRPr>
            </a:lvl4pPr>
            <a:lvl5pPr marL="1504950" indent="-133350" algn="ctr">
              <a:buFontTx/>
              <a:defRPr sz="1050">
                <a:latin typeface="Verdana"/>
                <a:ea typeface="Verdana"/>
                <a:cs typeface="Verdana"/>
                <a:sym typeface="Verdana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96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685800" y="5761039"/>
            <a:ext cx="7772400" cy="639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050">
                <a:latin typeface="Verdana"/>
                <a:ea typeface="Verdana"/>
                <a:sym typeface="Verdana"/>
              </a:defRPr>
            </a:lvl1pPr>
          </a:lstStyle>
          <a:p>
            <a:pPr marL="0" lvl="0" indent="0" algn="ctr">
              <a:buSzTx/>
              <a:buFontTx/>
              <a:buNone/>
              <a:defRPr sz="1400">
                <a:latin typeface="Verdana"/>
                <a:ea typeface="Verdana"/>
                <a:cs typeface="Verdana"/>
                <a:sym typeface="Verdana"/>
              </a:defRPr>
            </a:pPr>
            <a:r>
              <a:rPr lang="en-US"/>
              <a:t>Edit Master text styles</a:t>
            </a:r>
          </a:p>
        </p:txBody>
      </p:sp>
      <p:sp>
        <p:nvSpPr>
          <p:cNvPr id="9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2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702896624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Text"/>
          <p:cNvSpPr txBox="1"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  <a:prstGeom prst="rect">
            <a:avLst/>
          </a:prstGeom>
        </p:spPr>
        <p:txBody>
          <a:bodyPr/>
          <a:lstStyle>
            <a:lvl1pPr algn="l"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26" name="Body Level One…"/>
          <p:cNvSpPr txBox="1">
            <a:spLocks noGrp="1"/>
          </p:cNvSpPr>
          <p:nvPr>
            <p:ph type="body" idx="1"/>
          </p:nvPr>
        </p:nvSpPr>
        <p:spPr>
          <a:xfrm>
            <a:off x="2590800" y="1752604"/>
            <a:ext cx="6096000" cy="4373574"/>
          </a:xfrm>
          <a:prstGeom prst="rect">
            <a:avLst/>
          </a:prstGeom>
        </p:spPr>
        <p:txBody>
          <a:bodyPr/>
          <a:lstStyle>
            <a:lvl1pPr algn="l">
              <a:spcBef>
                <a:spcPts val="400"/>
              </a:spcBef>
              <a:defRPr sz="2000"/>
            </a:lvl1pPr>
            <a:lvl2pPr marL="762000" indent="-292100" algn="l">
              <a:spcBef>
                <a:spcPts val="400"/>
              </a:spcBef>
              <a:defRPr sz="2000"/>
            </a:lvl2pPr>
            <a:lvl3pPr marL="1173162" indent="-233362" algn="l">
              <a:spcBef>
                <a:spcPts val="400"/>
              </a:spcBef>
              <a:defRPr sz="2000"/>
            </a:lvl3pPr>
            <a:lvl4pPr marL="1643063" indent="-233362" algn="l">
              <a:spcBef>
                <a:spcPts val="400"/>
              </a:spcBef>
              <a:defRPr sz="2000"/>
            </a:lvl4pPr>
            <a:lvl5pPr marL="2112963" indent="-233363" algn="l">
              <a:spcBef>
                <a:spcPts val="400"/>
              </a:spcBef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" name="Text Placeholder 15"/>
          <p:cNvSpPr>
            <a:spLocks noGrp="1"/>
          </p:cNvSpPr>
          <p:nvPr>
            <p:ph type="body" sz="quarter" idx="21"/>
          </p:nvPr>
        </p:nvSpPr>
        <p:spPr>
          <a:xfrm>
            <a:off x="2590800" y="6270635"/>
            <a:ext cx="1981200" cy="304801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28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4876800" y="6274329"/>
            <a:ext cx="3657600" cy="304801"/>
          </a:xfrm>
          <a:prstGeom prst="rect">
            <a:avLst/>
          </a:prstGeom>
        </p:spPr>
        <p:txBody>
          <a:bodyPr/>
          <a:lstStyle/>
          <a:p>
            <a:pPr algn="r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23463" y="6299846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0173714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0"/>
            <a:ext cx="1760537" cy="1957389"/>
          </a:xfrm>
          <a:prstGeom prst="rect">
            <a:avLst/>
          </a:prstGeom>
          <a:ln w="12700">
            <a:miter lim="400000"/>
          </a:ln>
        </p:spPr>
      </p:pic>
      <p:pic>
        <p:nvPicPr>
          <p:cNvPr id="37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21463"/>
            <a:ext cx="9144000" cy="246063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xfrm>
            <a:off x="2590800" y="3657603"/>
            <a:ext cx="6096000" cy="1384296"/>
          </a:xfrm>
          <a:prstGeom prst="rect">
            <a:avLst/>
          </a:prstGeom>
        </p:spPr>
        <p:txBody>
          <a:bodyPr/>
          <a:lstStyle>
            <a:lvl1pPr algn="l"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590800" y="381000"/>
            <a:ext cx="6096000" cy="3276600"/>
          </a:xfrm>
          <a:prstGeom prst="rect">
            <a:avLst/>
          </a:prstGeom>
        </p:spPr>
        <p:txBody>
          <a:bodyPr/>
          <a:lstStyle>
            <a:lvl1pPr algn="l">
              <a:spcBef>
                <a:spcPts val="400"/>
              </a:spcBef>
              <a:defRPr sz="2000">
                <a:solidFill>
                  <a:srgbClr val="888888"/>
                </a:solidFill>
              </a:defRPr>
            </a:lvl1pPr>
            <a:lvl2pPr marL="0" indent="469787" algn="l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2pPr>
            <a:lvl3pPr marL="0" indent="939575" algn="l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3pPr>
            <a:lvl4pPr marL="0" indent="1409365" algn="l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4pPr>
            <a:lvl5pPr marL="0" indent="1879151" algn="l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Text Placeholder 15"/>
          <p:cNvSpPr>
            <a:spLocks noGrp="1"/>
          </p:cNvSpPr>
          <p:nvPr>
            <p:ph type="body" sz="quarter" idx="21"/>
          </p:nvPr>
        </p:nvSpPr>
        <p:spPr>
          <a:xfrm>
            <a:off x="2590800" y="6172200"/>
            <a:ext cx="1981200" cy="304800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41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4876800" y="6168232"/>
            <a:ext cx="3657600" cy="304801"/>
          </a:xfrm>
          <a:prstGeom prst="rect">
            <a:avLst/>
          </a:prstGeom>
        </p:spPr>
        <p:txBody>
          <a:bodyPr/>
          <a:lstStyle/>
          <a:p>
            <a:pPr algn="r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23463" y="6198246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625459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0"/>
            <a:ext cx="1760537" cy="1957389"/>
          </a:xfrm>
          <a:prstGeom prst="rect">
            <a:avLst/>
          </a:prstGeom>
          <a:ln w="12700">
            <a:miter lim="400000"/>
          </a:ln>
        </p:spPr>
      </p:pic>
      <p:pic>
        <p:nvPicPr>
          <p:cNvPr id="50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21463"/>
            <a:ext cx="9144000" cy="246063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2590800" y="304804"/>
            <a:ext cx="6096000" cy="1066801"/>
          </a:xfrm>
          <a:prstGeom prst="rect">
            <a:avLst/>
          </a:prstGeom>
        </p:spPr>
        <p:txBody>
          <a:bodyPr/>
          <a:lstStyle>
            <a:lvl1pPr algn="l"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590800" y="1752600"/>
            <a:ext cx="2895600" cy="4267201"/>
          </a:xfrm>
          <a:prstGeom prst="rect">
            <a:avLst/>
          </a:prstGeom>
        </p:spPr>
        <p:txBody>
          <a:bodyPr/>
          <a:lstStyle>
            <a:lvl1pPr marL="350838" indent="-350838" algn="l">
              <a:spcBef>
                <a:spcPts val="400"/>
              </a:spcBef>
              <a:buSzPct val="100000"/>
              <a:buFont typeface="Arial"/>
              <a:buChar char="•"/>
              <a:defRPr sz="2000"/>
            </a:lvl1pPr>
            <a:lvl2pPr marL="762000" indent="-292100" algn="l">
              <a:spcBef>
                <a:spcPts val="400"/>
              </a:spcBef>
              <a:buFont typeface="Arial"/>
              <a:defRPr sz="2000"/>
            </a:lvl2pPr>
            <a:lvl3pPr marL="1173162" indent="-233362" algn="l">
              <a:spcBef>
                <a:spcPts val="400"/>
              </a:spcBef>
              <a:buFont typeface="Arial"/>
              <a:defRPr sz="2000"/>
            </a:lvl3pPr>
            <a:lvl4pPr marL="1643063" indent="-233362" algn="l">
              <a:spcBef>
                <a:spcPts val="400"/>
              </a:spcBef>
              <a:buFont typeface="Arial"/>
              <a:defRPr sz="2000"/>
            </a:lvl4pPr>
            <a:lvl5pPr marL="2112963" indent="-233363" algn="l">
              <a:spcBef>
                <a:spcPts val="400"/>
              </a:spcBef>
              <a:buFont typeface="Arial"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15"/>
          <p:cNvSpPr>
            <a:spLocks noGrp="1"/>
          </p:cNvSpPr>
          <p:nvPr>
            <p:ph type="body" sz="quarter" idx="21"/>
          </p:nvPr>
        </p:nvSpPr>
        <p:spPr>
          <a:xfrm>
            <a:off x="2590800" y="6172200"/>
            <a:ext cx="1981200" cy="304800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54" name="Text Placeholder 19"/>
          <p:cNvSpPr>
            <a:spLocks noGrp="1"/>
          </p:cNvSpPr>
          <p:nvPr>
            <p:ph type="body" sz="quarter" idx="22"/>
          </p:nvPr>
        </p:nvSpPr>
        <p:spPr>
          <a:xfrm>
            <a:off x="4876800" y="6168232"/>
            <a:ext cx="3657600" cy="304801"/>
          </a:xfrm>
          <a:prstGeom prst="rect">
            <a:avLst/>
          </a:prstGeom>
        </p:spPr>
        <p:txBody>
          <a:bodyPr/>
          <a:lstStyle/>
          <a:p>
            <a:pPr algn="r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5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23463" y="6198246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832594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0"/>
            <a:ext cx="1760537" cy="1957389"/>
          </a:xfrm>
          <a:prstGeom prst="rect">
            <a:avLst/>
          </a:prstGeom>
          <a:ln w="12700">
            <a:miter lim="400000"/>
          </a:ln>
        </p:spPr>
      </p:pic>
      <p:pic>
        <p:nvPicPr>
          <p:cNvPr id="63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21463"/>
            <a:ext cx="9144000" cy="246063"/>
          </a:xfrm>
          <a:prstGeom prst="rect">
            <a:avLst/>
          </a:prstGeom>
          <a:ln w="12700">
            <a:miter lim="400000"/>
          </a:ln>
        </p:spPr>
      </p:pic>
      <p:sp>
        <p:nvSpPr>
          <p:cNvPr id="64" name="Title Text"/>
          <p:cNvSpPr txBox="1">
            <a:spLocks noGrp="1"/>
          </p:cNvSpPr>
          <p:nvPr>
            <p:ph type="title"/>
          </p:nvPr>
        </p:nvSpPr>
        <p:spPr>
          <a:xfrm>
            <a:off x="2590800" y="304804"/>
            <a:ext cx="6096000" cy="1066801"/>
          </a:xfrm>
          <a:prstGeom prst="rect">
            <a:avLst/>
          </a:prstGeom>
        </p:spPr>
        <p:txBody>
          <a:bodyPr/>
          <a:lstStyle>
            <a:lvl1pPr algn="l"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6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590800" y="2386944"/>
            <a:ext cx="2895600" cy="3739225"/>
          </a:xfrm>
          <a:prstGeom prst="rect">
            <a:avLst/>
          </a:prstGeom>
        </p:spPr>
        <p:txBody>
          <a:bodyPr/>
          <a:lstStyle>
            <a:lvl1pPr marL="350838" indent="-350838" algn="l">
              <a:spcBef>
                <a:spcPts val="400"/>
              </a:spcBef>
              <a:buSzPct val="100000"/>
              <a:buFont typeface="Arial"/>
              <a:buChar char="•"/>
              <a:defRPr sz="2000"/>
            </a:lvl1pPr>
            <a:lvl2pPr marL="762000" indent="-292100" algn="l">
              <a:spcBef>
                <a:spcPts val="400"/>
              </a:spcBef>
              <a:buFont typeface="Arial"/>
              <a:defRPr sz="2000"/>
            </a:lvl2pPr>
            <a:lvl3pPr marL="1173162" indent="-233362" algn="l">
              <a:spcBef>
                <a:spcPts val="400"/>
              </a:spcBef>
              <a:buFont typeface="Arial"/>
              <a:defRPr sz="2000"/>
            </a:lvl3pPr>
            <a:lvl4pPr marL="1643063" indent="-233362" algn="l">
              <a:spcBef>
                <a:spcPts val="400"/>
              </a:spcBef>
              <a:buFont typeface="Arial"/>
              <a:defRPr sz="2000"/>
            </a:lvl4pPr>
            <a:lvl5pPr marL="2112963" indent="-233363" algn="l">
              <a:spcBef>
                <a:spcPts val="400"/>
              </a:spcBef>
              <a:buFont typeface="Arial"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6" name="Text Placeholder 21"/>
          <p:cNvSpPr>
            <a:spLocks noGrp="1"/>
          </p:cNvSpPr>
          <p:nvPr>
            <p:ph type="body" sz="quarter" idx="21"/>
          </p:nvPr>
        </p:nvSpPr>
        <p:spPr>
          <a:xfrm>
            <a:off x="2590800" y="1516065"/>
            <a:ext cx="2895600" cy="871538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400"/>
              </a:spcBef>
              <a:defRPr sz="2000" b="1"/>
            </a:pPr>
            <a:endParaRPr/>
          </a:p>
        </p:txBody>
      </p:sp>
      <p:sp>
        <p:nvSpPr>
          <p:cNvPr id="67" name="Text Placeholder 21"/>
          <p:cNvSpPr>
            <a:spLocks noGrp="1"/>
          </p:cNvSpPr>
          <p:nvPr>
            <p:ph type="body" sz="quarter" idx="22"/>
          </p:nvPr>
        </p:nvSpPr>
        <p:spPr>
          <a:xfrm>
            <a:off x="5715000" y="1516065"/>
            <a:ext cx="2971800" cy="870877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400"/>
              </a:spcBef>
              <a:defRPr sz="2000" b="1"/>
            </a:pPr>
            <a:endParaRPr/>
          </a:p>
        </p:txBody>
      </p:sp>
      <p:sp>
        <p:nvSpPr>
          <p:cNvPr id="68" name="Text Placeholder 15"/>
          <p:cNvSpPr>
            <a:spLocks noGrp="1"/>
          </p:cNvSpPr>
          <p:nvPr>
            <p:ph type="body" sz="quarter" idx="23"/>
          </p:nvPr>
        </p:nvSpPr>
        <p:spPr>
          <a:xfrm>
            <a:off x="2590800" y="6172200"/>
            <a:ext cx="1981200" cy="304800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69" name="Text Placeholder 19"/>
          <p:cNvSpPr>
            <a:spLocks noGrp="1"/>
          </p:cNvSpPr>
          <p:nvPr>
            <p:ph type="body" sz="quarter" idx="24"/>
          </p:nvPr>
        </p:nvSpPr>
        <p:spPr>
          <a:xfrm>
            <a:off x="4876800" y="6168232"/>
            <a:ext cx="3657600" cy="304801"/>
          </a:xfrm>
          <a:prstGeom prst="rect">
            <a:avLst/>
          </a:prstGeom>
        </p:spPr>
        <p:txBody>
          <a:bodyPr/>
          <a:lstStyle/>
          <a:p>
            <a:pPr algn="r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7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23463" y="6198246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510728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0"/>
            <a:ext cx="1760537" cy="1957389"/>
          </a:xfrm>
          <a:prstGeom prst="rect">
            <a:avLst/>
          </a:prstGeom>
          <a:ln w="12700">
            <a:miter lim="400000"/>
          </a:ln>
        </p:spPr>
      </p:pic>
      <p:pic>
        <p:nvPicPr>
          <p:cNvPr id="78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21463"/>
            <a:ext cx="9144000" cy="246063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Title Text"/>
          <p:cNvSpPr txBox="1">
            <a:spLocks noGrp="1"/>
          </p:cNvSpPr>
          <p:nvPr>
            <p:ph type="title"/>
          </p:nvPr>
        </p:nvSpPr>
        <p:spPr>
          <a:xfrm>
            <a:off x="2590800" y="304804"/>
            <a:ext cx="6096000" cy="1066801"/>
          </a:xfrm>
          <a:prstGeom prst="rect">
            <a:avLst/>
          </a:prstGeom>
        </p:spPr>
        <p:txBody>
          <a:bodyPr/>
          <a:lstStyle>
            <a:lvl1pPr algn="l"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8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590800" y="6172200"/>
            <a:ext cx="1981200" cy="304800"/>
          </a:xfrm>
          <a:prstGeom prst="rect">
            <a:avLst/>
          </a:prstGeom>
        </p:spPr>
        <p:txBody>
          <a:bodyPr/>
          <a:lstStyle>
            <a:lvl1pPr algn="l">
              <a:spcBef>
                <a:spcPts val="200"/>
              </a:spcBef>
              <a:defRPr sz="1000"/>
            </a:lvl1pPr>
            <a:lvl2pPr marL="570624" indent="-100724" algn="l">
              <a:spcBef>
                <a:spcPts val="200"/>
              </a:spcBef>
              <a:defRPr sz="1000"/>
            </a:lvl2pPr>
            <a:lvl3pPr marL="1033145" indent="-93345" algn="l">
              <a:spcBef>
                <a:spcPts val="200"/>
              </a:spcBef>
              <a:defRPr sz="1000"/>
            </a:lvl3pPr>
            <a:lvl4pPr marL="1532522" indent="-122822" algn="l">
              <a:spcBef>
                <a:spcPts val="200"/>
              </a:spcBef>
              <a:defRPr sz="1000"/>
            </a:lvl4pPr>
            <a:lvl5pPr marL="2002422" indent="-122822" algn="l">
              <a:spcBef>
                <a:spcPts val="200"/>
              </a:spcBef>
              <a:defRPr sz="1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4876800" y="6168232"/>
            <a:ext cx="3657600" cy="304801"/>
          </a:xfrm>
          <a:prstGeom prst="rect">
            <a:avLst/>
          </a:prstGeom>
        </p:spPr>
        <p:txBody>
          <a:bodyPr/>
          <a:lstStyle/>
          <a:p>
            <a:pPr algn="r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8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23463" y="6198246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7120465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0"/>
            <a:ext cx="1760537" cy="1957389"/>
          </a:xfrm>
          <a:prstGeom prst="rect">
            <a:avLst/>
          </a:prstGeom>
          <a:ln w="12700">
            <a:miter lim="400000"/>
          </a:ln>
        </p:spPr>
      </p:pic>
      <p:pic>
        <p:nvPicPr>
          <p:cNvPr id="90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21463"/>
            <a:ext cx="9144000" cy="246063"/>
          </a:xfrm>
          <a:prstGeom prst="rect">
            <a:avLst/>
          </a:prstGeom>
          <a:ln w="12700">
            <a:miter lim="400000"/>
          </a:ln>
        </p:spPr>
      </p:pic>
      <p:sp>
        <p:nvSpPr>
          <p:cNvPr id="9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590800" y="6172200"/>
            <a:ext cx="1981200" cy="304800"/>
          </a:xfrm>
          <a:prstGeom prst="rect">
            <a:avLst/>
          </a:prstGeom>
        </p:spPr>
        <p:txBody>
          <a:bodyPr/>
          <a:lstStyle>
            <a:lvl1pPr algn="l">
              <a:spcBef>
                <a:spcPts val="200"/>
              </a:spcBef>
              <a:defRPr sz="1000"/>
            </a:lvl1pPr>
            <a:lvl2pPr marL="570624" indent="-100724" algn="l">
              <a:spcBef>
                <a:spcPts val="200"/>
              </a:spcBef>
              <a:defRPr sz="1000"/>
            </a:lvl2pPr>
            <a:lvl3pPr marL="1033145" indent="-93345" algn="l">
              <a:spcBef>
                <a:spcPts val="200"/>
              </a:spcBef>
              <a:defRPr sz="1000"/>
            </a:lvl3pPr>
            <a:lvl4pPr marL="1532522" indent="-122822" algn="l">
              <a:spcBef>
                <a:spcPts val="200"/>
              </a:spcBef>
              <a:defRPr sz="1000"/>
            </a:lvl4pPr>
            <a:lvl5pPr marL="2002422" indent="-122822" algn="l">
              <a:spcBef>
                <a:spcPts val="200"/>
              </a:spcBef>
              <a:defRPr sz="1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2" name="Text Placeholder 19"/>
          <p:cNvSpPr>
            <a:spLocks noGrp="1"/>
          </p:cNvSpPr>
          <p:nvPr>
            <p:ph type="body" sz="quarter" idx="21"/>
          </p:nvPr>
        </p:nvSpPr>
        <p:spPr>
          <a:xfrm>
            <a:off x="4876800" y="6168232"/>
            <a:ext cx="3657600" cy="304801"/>
          </a:xfrm>
          <a:prstGeom prst="rect">
            <a:avLst/>
          </a:prstGeom>
        </p:spPr>
        <p:txBody>
          <a:bodyPr/>
          <a:lstStyle/>
          <a:p>
            <a:pPr algn="r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23463" y="6198246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382964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3" y="0"/>
            <a:ext cx="1760537" cy="1957389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21463"/>
            <a:ext cx="9144000" cy="246063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le Text"/>
          <p:cNvSpPr txBox="1">
            <a:spLocks noGrp="1"/>
          </p:cNvSpPr>
          <p:nvPr>
            <p:ph type="title"/>
          </p:nvPr>
        </p:nvSpPr>
        <p:spPr>
          <a:xfrm>
            <a:off x="2590800" y="272979"/>
            <a:ext cx="2751028" cy="1162051"/>
          </a:xfrm>
          <a:prstGeom prst="rect">
            <a:avLst/>
          </a:prstGeom>
        </p:spPr>
        <p:txBody>
          <a:bodyPr/>
          <a:lstStyle>
            <a:lvl1pPr algn="l"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10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569527" y="273053"/>
            <a:ext cx="3269673" cy="5853129"/>
          </a:xfrm>
          <a:prstGeom prst="rect">
            <a:avLst/>
          </a:prstGeom>
        </p:spPr>
        <p:txBody>
          <a:bodyPr/>
          <a:lstStyle>
            <a:lvl1pPr marL="350838" indent="-350838" algn="l">
              <a:spcBef>
                <a:spcPts val="400"/>
              </a:spcBef>
              <a:buSzPct val="100000"/>
              <a:buFont typeface="Arial"/>
              <a:buChar char="•"/>
              <a:defRPr sz="2000"/>
            </a:lvl1pPr>
            <a:lvl2pPr marL="762000" indent="-292100" algn="l">
              <a:spcBef>
                <a:spcPts val="400"/>
              </a:spcBef>
              <a:buFont typeface="Arial"/>
              <a:defRPr sz="2000"/>
            </a:lvl2pPr>
            <a:lvl3pPr marL="1173162" indent="-233362" algn="l">
              <a:spcBef>
                <a:spcPts val="400"/>
              </a:spcBef>
              <a:buFont typeface="Arial"/>
              <a:defRPr sz="2000"/>
            </a:lvl3pPr>
            <a:lvl4pPr marL="1643063" indent="-233362" algn="l">
              <a:spcBef>
                <a:spcPts val="400"/>
              </a:spcBef>
              <a:buFont typeface="Arial"/>
              <a:defRPr sz="2000"/>
            </a:lvl4pPr>
            <a:lvl5pPr marL="2112963" indent="-233363" algn="l">
              <a:spcBef>
                <a:spcPts val="400"/>
              </a:spcBef>
              <a:buFont typeface="Arial"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4" name="Text Placeholder 3"/>
          <p:cNvSpPr>
            <a:spLocks noGrp="1"/>
          </p:cNvSpPr>
          <p:nvPr>
            <p:ph type="body" sz="half" idx="21"/>
          </p:nvPr>
        </p:nvSpPr>
        <p:spPr>
          <a:xfrm>
            <a:off x="2590800" y="1435123"/>
            <a:ext cx="2751028" cy="4691063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400"/>
              </a:spcBef>
              <a:defRPr sz="2000"/>
            </a:pPr>
            <a:endParaRPr/>
          </a:p>
        </p:txBody>
      </p:sp>
      <p:sp>
        <p:nvSpPr>
          <p:cNvPr id="105" name="Text Placeholder 15"/>
          <p:cNvSpPr>
            <a:spLocks noGrp="1"/>
          </p:cNvSpPr>
          <p:nvPr>
            <p:ph type="body" sz="quarter" idx="22"/>
          </p:nvPr>
        </p:nvSpPr>
        <p:spPr>
          <a:xfrm>
            <a:off x="2590800" y="6172200"/>
            <a:ext cx="1981200" cy="304800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106" name="Text Placeholder 19"/>
          <p:cNvSpPr>
            <a:spLocks noGrp="1"/>
          </p:cNvSpPr>
          <p:nvPr>
            <p:ph type="body" sz="quarter" idx="23"/>
          </p:nvPr>
        </p:nvSpPr>
        <p:spPr>
          <a:xfrm>
            <a:off x="4876800" y="6168232"/>
            <a:ext cx="3657600" cy="304801"/>
          </a:xfrm>
          <a:prstGeom prst="rect">
            <a:avLst/>
          </a:prstGeom>
        </p:spPr>
        <p:txBody>
          <a:bodyPr/>
          <a:lstStyle/>
          <a:p>
            <a:pPr algn="r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23463" y="6198246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432685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itle Text"/>
          <p:cNvSpPr txBox="1">
            <a:spLocks noGrp="1"/>
          </p:cNvSpPr>
          <p:nvPr>
            <p:ph type="title"/>
          </p:nvPr>
        </p:nvSpPr>
        <p:spPr>
          <a:xfrm>
            <a:off x="2590800" y="272979"/>
            <a:ext cx="2751028" cy="1162051"/>
          </a:xfrm>
          <a:prstGeom prst="rect">
            <a:avLst/>
          </a:prstGeom>
        </p:spPr>
        <p:txBody>
          <a:bodyPr/>
          <a:lstStyle>
            <a:lvl1pPr algn="l"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11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569527" y="273053"/>
            <a:ext cx="3269673" cy="5853129"/>
          </a:xfrm>
          <a:prstGeom prst="rect">
            <a:avLst/>
          </a:prstGeom>
        </p:spPr>
        <p:txBody>
          <a:bodyPr/>
          <a:lstStyle>
            <a:lvl1pPr marL="350838" indent="-350838" algn="l">
              <a:spcBef>
                <a:spcPts val="400"/>
              </a:spcBef>
              <a:buSzPct val="100000"/>
              <a:buFont typeface="Arial"/>
              <a:buChar char="•"/>
              <a:defRPr sz="2000"/>
            </a:lvl1pPr>
            <a:lvl2pPr marL="762000" indent="-292100" algn="l">
              <a:spcBef>
                <a:spcPts val="400"/>
              </a:spcBef>
              <a:buFont typeface="Arial"/>
              <a:defRPr sz="2000"/>
            </a:lvl2pPr>
            <a:lvl3pPr marL="1173162" indent="-233362" algn="l">
              <a:spcBef>
                <a:spcPts val="400"/>
              </a:spcBef>
              <a:buFont typeface="Arial"/>
              <a:defRPr sz="2000"/>
            </a:lvl3pPr>
            <a:lvl4pPr marL="1643063" indent="-233362" algn="l">
              <a:spcBef>
                <a:spcPts val="400"/>
              </a:spcBef>
              <a:buFont typeface="Arial"/>
              <a:defRPr sz="2000"/>
            </a:lvl4pPr>
            <a:lvl5pPr marL="2112963" indent="-233363" algn="l">
              <a:spcBef>
                <a:spcPts val="400"/>
              </a:spcBef>
              <a:buFont typeface="Arial"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6" name="Text Placeholder 3"/>
          <p:cNvSpPr>
            <a:spLocks noGrp="1"/>
          </p:cNvSpPr>
          <p:nvPr>
            <p:ph type="body" sz="half" idx="21"/>
          </p:nvPr>
        </p:nvSpPr>
        <p:spPr>
          <a:xfrm>
            <a:off x="2590800" y="1435123"/>
            <a:ext cx="2751028" cy="4691063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400"/>
              </a:spcBef>
              <a:defRPr sz="2000"/>
            </a:pPr>
            <a:endParaRPr/>
          </a:p>
        </p:txBody>
      </p:sp>
      <p:sp>
        <p:nvSpPr>
          <p:cNvPr id="117" name="Text Placeholder 15"/>
          <p:cNvSpPr>
            <a:spLocks noGrp="1"/>
          </p:cNvSpPr>
          <p:nvPr>
            <p:ph type="body" sz="quarter" idx="22"/>
          </p:nvPr>
        </p:nvSpPr>
        <p:spPr>
          <a:xfrm>
            <a:off x="2590800" y="6172200"/>
            <a:ext cx="1981200" cy="304800"/>
          </a:xfrm>
          <a:prstGeom prst="rect">
            <a:avLst/>
          </a:prstGeom>
        </p:spPr>
        <p:txBody>
          <a:bodyPr/>
          <a:lstStyle/>
          <a:p>
            <a:pPr algn="l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118" name="Text Placeholder 19"/>
          <p:cNvSpPr>
            <a:spLocks noGrp="1"/>
          </p:cNvSpPr>
          <p:nvPr>
            <p:ph type="body" sz="quarter" idx="23"/>
          </p:nvPr>
        </p:nvSpPr>
        <p:spPr>
          <a:xfrm>
            <a:off x="4876800" y="6168232"/>
            <a:ext cx="3657600" cy="304801"/>
          </a:xfrm>
          <a:prstGeom prst="rect">
            <a:avLst/>
          </a:prstGeom>
        </p:spPr>
        <p:txBody>
          <a:bodyPr/>
          <a:lstStyle/>
          <a:p>
            <a:pPr algn="r">
              <a:spcBef>
                <a:spcPts val="200"/>
              </a:spcBef>
              <a:defRPr sz="1000"/>
            </a:pPr>
            <a:endParaRPr/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23463" y="6198246"/>
            <a:ext cx="268138" cy="246359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268950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682875" y="0"/>
            <a:ext cx="3778250" cy="4165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7" descr="Picture 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6621463"/>
            <a:ext cx="9144000" cy="24606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6979" tIns="46979" rIns="46979" bIns="46979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4724400"/>
            <a:ext cx="7772400" cy="91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6979" tIns="46979" rIns="46979" bIns="4697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6979" tIns="46979" rIns="46979" bIns="4697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032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1" r:id="rId1"/>
    <p:sldLayoutId id="2147484392" r:id="rId2"/>
    <p:sldLayoutId id="2147484393" r:id="rId3"/>
    <p:sldLayoutId id="2147484394" r:id="rId4"/>
    <p:sldLayoutId id="2147484395" r:id="rId5"/>
    <p:sldLayoutId id="2147484396" r:id="rId6"/>
    <p:sldLayoutId id="2147484397" r:id="rId7"/>
    <p:sldLayoutId id="2147484398" r:id="rId8"/>
    <p:sldLayoutId id="2147484399" r:id="rId9"/>
    <p:sldLayoutId id="2147484400" r:id="rId10"/>
    <p:sldLayoutId id="2147484401" r:id="rId11"/>
  </p:sldLayoutIdLst>
  <p:transition spd="med"/>
  <p:txStyles>
    <p:titleStyle>
      <a:lvl1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1pPr>
      <a:lvl2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2pPr>
      <a:lvl3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3pPr>
      <a:lvl4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4pPr>
      <a:lvl5pPr marL="0" marR="0" indent="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5pPr>
      <a:lvl6pPr marL="0" marR="0" indent="45720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6pPr>
      <a:lvl7pPr marL="0" marR="0" indent="91440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7pPr>
      <a:lvl8pPr marL="0" marR="0" indent="137160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8pPr>
      <a:lvl9pPr marL="0" marR="0" indent="1828800" algn="ct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9pPr>
    </p:titleStyle>
    <p:bodyStyle>
      <a:lvl1pPr marL="0" marR="0" indent="0" algn="ctr" defTabSz="938212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1pPr>
      <a:lvl2pPr marL="610913" marR="0" indent="-141013" algn="ctr" defTabSz="938212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–"/>
        <a:tabLst/>
        <a:defRPr sz="14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2pPr>
      <a:lvl3pPr marL="1070483" marR="0" indent="-130683" algn="ctr" defTabSz="938212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•"/>
        <a:tabLst/>
        <a:defRPr sz="14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3pPr>
      <a:lvl4pPr marL="1581651" marR="0" indent="-171951" algn="ctr" defTabSz="938212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–"/>
        <a:tabLst/>
        <a:defRPr sz="14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4pPr>
      <a:lvl5pPr marL="2051551" marR="0" indent="-171951" algn="ctr" defTabSz="938212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»"/>
        <a:tabLst/>
        <a:defRPr sz="14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5pPr>
      <a:lvl6pPr marL="2522020" marR="0" indent="-173078" algn="ctr" defTabSz="938212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•"/>
        <a:tabLst/>
        <a:defRPr sz="14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6pPr>
      <a:lvl7pPr marL="2991808" marR="0" indent="-173079" algn="ctr" defTabSz="938212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•"/>
        <a:tabLst/>
        <a:defRPr sz="14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7pPr>
      <a:lvl8pPr marL="3461598" marR="0" indent="-173078" algn="ctr" defTabSz="938212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•"/>
        <a:tabLst/>
        <a:defRPr sz="14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8pPr>
      <a:lvl9pPr marL="3931382" marR="0" indent="-173078" algn="ctr" defTabSz="938212" rtl="0" latinLnBrk="0">
        <a:lnSpc>
          <a:spcPct val="100000"/>
        </a:lnSpc>
        <a:spcBef>
          <a:spcPts val="300"/>
        </a:spcBef>
        <a:spcAft>
          <a:spcPts val="0"/>
        </a:spcAft>
        <a:buClrTx/>
        <a:buSzPct val="100000"/>
        <a:buFontTx/>
        <a:buChar char="•"/>
        <a:tabLst/>
        <a:defRPr sz="1400" b="0" i="0" u="none" strike="noStrike" cap="none" spc="0" baseline="0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9pPr>
    </p:bodyStyle>
    <p:otherStyle>
      <a:lvl1pPr marL="0" marR="0" indent="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r" defTabSz="9382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894" y="705124"/>
            <a:ext cx="8272212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2336003"/>
            <a:ext cx="8272212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04464" y="5956138"/>
            <a:ext cx="2133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55451917-DA55-3848-B42F-53ADC5BB2990}" type="datetimeFigureOut">
              <a:rPr lang="lv-LV" smtClean="0"/>
              <a:t>24.01.2025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5894" y="5951812"/>
            <a:ext cx="51879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>
                <a:solidFill>
                  <a:schemeClr val="accent2"/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8725" y="5956138"/>
            <a:ext cx="7893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2"/>
                </a:solidFill>
              </a:defRPr>
            </a:lvl1pPr>
          </a:lstStyle>
          <a:p>
            <a:fld id="{86CB4B4D-7CA3-9044-876B-883B54F8677D}" type="slidenum">
              <a:rPr lang="en-LV" smtClean="0"/>
              <a:t>‹#›</a:t>
            </a:fld>
            <a:endParaRPr lang="en-LV"/>
          </a:p>
        </p:txBody>
      </p:sp>
      <p:sp>
        <p:nvSpPr>
          <p:cNvPr id="9" name="Rectangle 8"/>
          <p:cNvSpPr/>
          <p:nvPr/>
        </p:nvSpPr>
        <p:spPr>
          <a:xfrm>
            <a:off x="334901" y="457200"/>
            <a:ext cx="277749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031610" y="453643"/>
            <a:ext cx="277749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181373" y="457200"/>
            <a:ext cx="277749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6013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5" r:id="rId1"/>
    <p:sldLayoutId id="2147484416" r:id="rId2"/>
    <p:sldLayoutId id="2147484417" r:id="rId3"/>
    <p:sldLayoutId id="2147484418" r:id="rId4"/>
    <p:sldLayoutId id="2147484419" r:id="rId5"/>
    <p:sldLayoutId id="2147484420" r:id="rId6"/>
    <p:sldLayoutId id="2147484421" r:id="rId7"/>
    <p:sldLayoutId id="2147484422" r:id="rId8"/>
    <p:sldLayoutId id="2147484423" r:id="rId9"/>
    <p:sldLayoutId id="2147484424" r:id="rId10"/>
    <p:sldLayoutId id="2147484425" r:id="rId11"/>
    <p:sldLayoutId id="2147484426" r:id="rId12"/>
    <p:sldLayoutId id="2147484427" r:id="rId13"/>
  </p:sldLayoutIdLst>
  <p:txStyles>
    <p:titleStyle>
      <a:lvl1pPr algn="l" defTabSz="342900" rtl="0" eaLnBrk="1" latinLnBrk="0" hangingPunct="1">
        <a:spcBef>
          <a:spcPct val="0"/>
        </a:spcBef>
        <a:buNone/>
        <a:defRPr sz="21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350" kern="1200">
          <a:solidFill>
            <a:schemeClr val="tx2"/>
          </a:solidFill>
          <a:latin typeface="+mn-lt"/>
          <a:ea typeface="+mn-ea"/>
          <a:cs typeface="+mn-cs"/>
        </a:defRPr>
      </a:lvl1pPr>
      <a:lvl2pPr marL="472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675000" indent="-202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050" kern="1200">
          <a:solidFill>
            <a:schemeClr val="tx2"/>
          </a:solidFill>
          <a:latin typeface="+mn-lt"/>
          <a:ea typeface="+mn-ea"/>
          <a:cs typeface="+mn-cs"/>
        </a:defRPr>
      </a:lvl3pPr>
      <a:lvl4pPr marL="93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4pPr>
      <a:lvl5pPr marL="120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tle 1"/>
          <p:cNvSpPr txBox="1">
            <a:spLocks noGrp="1"/>
          </p:cNvSpPr>
          <p:nvPr>
            <p:ph type="title"/>
          </p:nvPr>
        </p:nvSpPr>
        <p:spPr>
          <a:xfrm>
            <a:off x="685800" y="3714748"/>
            <a:ext cx="7772400" cy="186665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lang="lv-LV" sz="2400" dirty="0">
                <a:sym typeface="Arial"/>
              </a:rPr>
              <a:t>Pabalstu ģimenēm ar bērniem pārskatīšana</a:t>
            </a:r>
            <a:endParaRPr lang="lv-LV" sz="2800" dirty="0">
              <a:solidFill>
                <a:srgbClr val="366658"/>
              </a:solidFill>
            </a:endParaRPr>
          </a:p>
        </p:txBody>
      </p:sp>
      <p:sp>
        <p:nvSpPr>
          <p:cNvPr id="140" name="Text Placeholder 3"/>
          <p:cNvSpPr txBox="1">
            <a:spLocks noGrp="1"/>
          </p:cNvSpPr>
          <p:nvPr>
            <p:ph type="body" sz="quarter" idx="1"/>
          </p:nvPr>
        </p:nvSpPr>
        <p:spPr>
          <a:xfrm>
            <a:off x="685800" y="5761037"/>
            <a:ext cx="7772400" cy="639763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3666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22.01</a:t>
            </a:r>
            <a:r>
              <a:rPr dirty="0">
                <a:solidFill>
                  <a:srgbClr val="3666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.202</a:t>
            </a:r>
            <a:r>
              <a:rPr lang="en-GB" dirty="0">
                <a:solidFill>
                  <a:srgbClr val="3666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dirty="0">
                <a:solidFill>
                  <a:srgbClr val="36665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50B3E-954E-40C8-89A4-EED01DB0E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447" y="381000"/>
            <a:ext cx="8410353" cy="1036642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BĒRNA PIEDZIMŠANAS PABALSTS</a:t>
            </a:r>
            <a:endParaRPr lang="lv-LV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1523385C-8780-4594-B79E-6DF099D01A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0138757"/>
              </p:ext>
            </p:extLst>
          </p:nvPr>
        </p:nvGraphicFramePr>
        <p:xfrm>
          <a:off x="457200" y="1417642"/>
          <a:ext cx="8410353" cy="5086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8160055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50B3E-954E-40C8-89A4-EED01DB0E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696" y="262247"/>
            <a:ext cx="8410353" cy="863574"/>
          </a:xfrm>
        </p:spPr>
        <p:txBody>
          <a:bodyPr>
            <a:normAutofit/>
          </a:bodyPr>
          <a:lstStyle/>
          <a:p>
            <a:r>
              <a:rPr lang="lv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Ģ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imenes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valsts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PABALSTS</a:t>
            </a:r>
            <a:endParaRPr lang="lv-LV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1523385C-8780-4594-B79E-6DF099D01A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1744965"/>
              </p:ext>
            </p:extLst>
          </p:nvPr>
        </p:nvGraphicFramePr>
        <p:xfrm>
          <a:off x="366823" y="1215483"/>
          <a:ext cx="8410353" cy="5380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4428184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50B3E-954E-40C8-89A4-EED01DB0E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447" y="381000"/>
            <a:ext cx="8410353" cy="103664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lv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Bērna kopšanas PABALSTS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1523385C-8780-4594-B79E-6DF099D01A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690837"/>
              </p:ext>
            </p:extLst>
          </p:nvPr>
        </p:nvGraphicFramePr>
        <p:xfrm>
          <a:off x="436563" y="1668780"/>
          <a:ext cx="8410353" cy="5086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8296390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50B3E-954E-40C8-89A4-EED01DB0E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447" y="381000"/>
            <a:ext cx="8410353" cy="103664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lv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Vecāku PABALSTS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1523385C-8780-4594-B79E-6DF099D01A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2251179"/>
              </p:ext>
            </p:extLst>
          </p:nvPr>
        </p:nvGraphicFramePr>
        <p:xfrm>
          <a:off x="436563" y="1668780"/>
          <a:ext cx="8410353" cy="5086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7671881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E904551-6106-4818-84BB-72AF22BB3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640" y="381000"/>
            <a:ext cx="8392160" cy="1366520"/>
          </a:xfrm>
        </p:spPr>
        <p:txBody>
          <a:bodyPr/>
          <a:lstStyle/>
          <a:p>
            <a:r>
              <a:rPr lang="lv-LV" dirty="0"/>
              <a:t>ies</a:t>
            </a:r>
          </a:p>
        </p:txBody>
      </p:sp>
      <p:sp>
        <p:nvSpPr>
          <p:cNvPr id="6" name="Virsraksts 1">
            <a:extLst>
              <a:ext uri="{FF2B5EF4-FFF2-40B4-BE49-F238E27FC236}">
                <a16:creationId xmlns:a16="http://schemas.microsoft.com/office/drawing/2014/main" id="{510DE0F6-C581-4AF6-AF7C-473BD47CC613}"/>
              </a:ext>
            </a:extLst>
          </p:cNvPr>
          <p:cNvSpPr txBox="1">
            <a:spLocks/>
          </p:cNvSpPr>
          <p:nvPr/>
        </p:nvSpPr>
        <p:spPr>
          <a:xfrm>
            <a:off x="294377" y="467360"/>
            <a:ext cx="8382000" cy="55134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defTabSz="342900">
              <a:spcBef>
                <a:spcPct val="0"/>
              </a:spcBef>
              <a:buNone/>
              <a:defRPr sz="2400" b="0" cap="all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lv-LV" dirty="0"/>
              <a:t>Iespējamās izmaiņas – </a:t>
            </a:r>
            <a:r>
              <a:rPr lang="lv-LV" cap="none" dirty="0"/>
              <a:t>piemērs pie VP 13 </a:t>
            </a:r>
            <a:r>
              <a:rPr lang="lv-LV" cap="none" dirty="0" err="1"/>
              <a:t>mēn</a:t>
            </a:r>
            <a:r>
              <a:rPr lang="lv-LV" cap="none" dirty="0"/>
              <a:t>. izmaksas</a:t>
            </a:r>
          </a:p>
        </p:txBody>
      </p:sp>
      <p:pic>
        <p:nvPicPr>
          <p:cNvPr id="3" name="Attēls 2">
            <a:extLst>
              <a:ext uri="{FF2B5EF4-FFF2-40B4-BE49-F238E27FC236}">
                <a16:creationId xmlns:a16="http://schemas.microsoft.com/office/drawing/2014/main" id="{8DCC990A-E66F-4B40-8A47-02C84E3421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867" y="1437000"/>
            <a:ext cx="8301510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601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E904551-6106-4818-84BB-72AF22BB3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640" y="381000"/>
            <a:ext cx="8392160" cy="1366520"/>
          </a:xfrm>
        </p:spPr>
        <p:txBody>
          <a:bodyPr/>
          <a:lstStyle/>
          <a:p>
            <a:r>
              <a:rPr lang="lv-LV" dirty="0"/>
              <a:t>ies</a:t>
            </a:r>
          </a:p>
        </p:txBody>
      </p:sp>
      <p:sp>
        <p:nvSpPr>
          <p:cNvPr id="6" name="Virsraksts 1">
            <a:extLst>
              <a:ext uri="{FF2B5EF4-FFF2-40B4-BE49-F238E27FC236}">
                <a16:creationId xmlns:a16="http://schemas.microsoft.com/office/drawing/2014/main" id="{510DE0F6-C581-4AF6-AF7C-473BD47CC613}"/>
              </a:ext>
            </a:extLst>
          </p:cNvPr>
          <p:cNvSpPr txBox="1">
            <a:spLocks/>
          </p:cNvSpPr>
          <p:nvPr/>
        </p:nvSpPr>
        <p:spPr>
          <a:xfrm>
            <a:off x="294377" y="512918"/>
            <a:ext cx="8382000" cy="55134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defTabSz="342900">
              <a:spcBef>
                <a:spcPct val="0"/>
              </a:spcBef>
              <a:buNone/>
              <a:defRPr sz="2400" b="0" cap="all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lv-LV" dirty="0"/>
              <a:t>Iespējamās izmaiņas – </a:t>
            </a:r>
            <a:r>
              <a:rPr lang="lv-LV" cap="none" dirty="0"/>
              <a:t>piemērs pie VP 19 </a:t>
            </a:r>
            <a:r>
              <a:rPr lang="lv-LV" cap="none" dirty="0" err="1"/>
              <a:t>mēn</a:t>
            </a:r>
            <a:r>
              <a:rPr lang="lv-LV" cap="none" dirty="0"/>
              <a:t>. izmaksas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6AA2D682-6702-4940-991E-58B88C185B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867" y="1375845"/>
            <a:ext cx="8301510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99144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50B3E-954E-40C8-89A4-EED01DB0E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696" y="262247"/>
            <a:ext cx="8410353" cy="863574"/>
          </a:xfrm>
        </p:spPr>
        <p:txBody>
          <a:bodyPr>
            <a:normAutofit/>
          </a:bodyPr>
          <a:lstStyle/>
          <a:p>
            <a:r>
              <a:rPr lang="lv-LV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atbalsts vecākiem, kuri ir pensijas vecumā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1523385C-8780-4594-B79E-6DF099D01A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8961153"/>
              </p:ext>
            </p:extLst>
          </p:nvPr>
        </p:nvGraphicFramePr>
        <p:xfrm>
          <a:off x="366823" y="1215483"/>
          <a:ext cx="8410353" cy="5380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447B47D-6340-4D98-8CF7-8F4DC35A6357}"/>
              </a:ext>
            </a:extLst>
          </p:cNvPr>
          <p:cNvSpPr txBox="1"/>
          <p:nvPr/>
        </p:nvSpPr>
        <p:spPr>
          <a:xfrm>
            <a:off x="559467" y="5719227"/>
            <a:ext cx="82177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2024.gada 14.maijā Ministru kabinetā ir pieņemts informatīvais ziņojums “Par valsts atbalstu pensiju nodrošinājumā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daudzbērnu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ģimenēm”  un nodots izvērtēšanai Saeimai. </a:t>
            </a:r>
          </a:p>
          <a:p>
            <a:r>
              <a:rPr lang="en-GB" dirty="0"/>
              <a:t>  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2258657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89_Prezentacija_templateLV">
  <a:themeElements>
    <a:clrScheme name="89_Prezentacija_templateLV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89_Prezentacija_templateLV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89_Prezentacija_templateLV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382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382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eme1">
  <a:themeElements>
    <a:clrScheme name="Dividende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e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822C2364-337C-4E1A-BBD3-9357BC92DF66}" vid="{FFFFD66C-E480-41E0-B0ED-6F2DB3FA20FC}"/>
    </a:ext>
  </a:extLst>
</a:theme>
</file>

<file path=ppt/theme/theme3.xml><?xml version="1.0" encoding="utf-8"?>
<a:theme xmlns:a="http://schemas.openxmlformats.org/drawingml/2006/main" name="89_Prezentacija_templateLV">
  <a:themeElements>
    <a:clrScheme name="89_Prezentacija_templateLV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89_Prezentacija_templateLV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89_Prezentacija_templateLV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382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382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Dividende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366658"/>
    </a:accent1>
    <a:accent2>
      <a:srgbClr val="8CB64A"/>
    </a:accent2>
    <a:accent3>
      <a:srgbClr val="88D5A9"/>
    </a:accent3>
    <a:accent4>
      <a:srgbClr val="969FA7"/>
    </a:accent4>
    <a:accent5>
      <a:srgbClr val="E8A844"/>
    </a:accent5>
    <a:accent6>
      <a:srgbClr val="A1561F"/>
    </a:accent6>
    <a:hlink>
      <a:srgbClr val="828282"/>
    </a:hlink>
    <a:folHlink>
      <a:srgbClr val="A5A5A5"/>
    </a:folHlink>
  </a:clrScheme>
</a:themeOverrid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7F1F70A2-DF8F-DF4B-869F-6D8DF6A5394F}">
  <we:reference id="wa200005566" version="3.0.0.2" store="en-GB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4235810-5ed5-45b3-8fcb-729ac39c12c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72DB32DAF8764789730A39B54AF117" ma:contentTypeVersion="14" ma:contentTypeDescription="Create a new document." ma:contentTypeScope="" ma:versionID="096d30b370b021e647aa44ddef9ad0ea">
  <xsd:schema xmlns:xsd="http://www.w3.org/2001/XMLSchema" xmlns:xs="http://www.w3.org/2001/XMLSchema" xmlns:p="http://schemas.microsoft.com/office/2006/metadata/properties" xmlns:ns3="34235810-5ed5-45b3-8fcb-729ac39c12c6" xmlns:ns4="3213a959-d619-43b7-90ec-b07047c2526f" targetNamespace="http://schemas.microsoft.com/office/2006/metadata/properties" ma:root="true" ma:fieldsID="1c8c8db2d8f233797a94b39497c2a059" ns3:_="" ns4:_="">
    <xsd:import namespace="34235810-5ed5-45b3-8fcb-729ac39c12c6"/>
    <xsd:import namespace="3213a959-d619-43b7-90ec-b07047c2526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235810-5ed5-45b3-8fcb-729ac39c12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3a959-d619-43b7-90ec-b07047c2526f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C5883D-9993-457F-9FC1-3706601F75CC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www.w3.org/XML/1998/namespace"/>
    <ds:schemaRef ds:uri="3213a959-d619-43b7-90ec-b07047c2526f"/>
    <ds:schemaRef ds:uri="http://schemas.openxmlformats.org/package/2006/metadata/core-properties"/>
    <ds:schemaRef ds:uri="http://schemas.microsoft.com/office/2006/documentManagement/types"/>
    <ds:schemaRef ds:uri="34235810-5ed5-45b3-8fcb-729ac39c12c6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6AE62FB-D5C1-41A5-83F8-4066E14693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235810-5ed5-45b3-8fcb-729ac39c12c6"/>
    <ds:schemaRef ds:uri="3213a959-d619-43b7-90ec-b07047c25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E0AEAC0-1A61-4140-9B1D-DE289ECB47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4896</TotalTime>
  <Words>561</Words>
  <Application>Microsoft Office PowerPoint</Application>
  <PresentationFormat>On-screen Show (4:3)</PresentationFormat>
  <Paragraphs>56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Corbel</vt:lpstr>
      <vt:lpstr>Gill Sans MT</vt:lpstr>
      <vt:lpstr>Helvetica</vt:lpstr>
      <vt:lpstr>Times New Roman</vt:lpstr>
      <vt:lpstr>Verdana</vt:lpstr>
      <vt:lpstr>Wingdings 2</vt:lpstr>
      <vt:lpstr>89_Prezentacija_templateLV</vt:lpstr>
      <vt:lpstr>Theme1</vt:lpstr>
      <vt:lpstr>Pabalstu ģimenēm ar bērniem pārskatīšana</vt:lpstr>
      <vt:lpstr>BĒRNA PIEDZIMŠANAS PABALSTS</vt:lpstr>
      <vt:lpstr>Ģimenes valsts PABALSTS</vt:lpstr>
      <vt:lpstr>Bērna kopšanas PABALSTS</vt:lpstr>
      <vt:lpstr>Vecāku PABALSTS</vt:lpstr>
      <vt:lpstr>ies</vt:lpstr>
      <vt:lpstr>ies</vt:lpstr>
      <vt:lpstr>atbalsts vecākiem, kuri ir pensijas vecumā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Rīcības plāns  Eiropas Garantijas bērniem īstenošanai</dc:title>
  <dc:creator>Diāna Jakaite</dc:creator>
  <cp:lastModifiedBy>User</cp:lastModifiedBy>
  <cp:revision>154</cp:revision>
  <cp:lastPrinted>2025-01-21T13:38:56Z</cp:lastPrinted>
  <dcterms:modified xsi:type="dcterms:W3CDTF">2025-01-23T22:20:12Z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0x010100CD72DB32DAF8764789730A39B54AF117</vt:lpwstr>
  </property>
</Properties>
</file>